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79" r:id="rId6"/>
    <p:sldId id="264" r:id="rId7"/>
    <p:sldId id="265" r:id="rId8"/>
    <p:sldId id="280" r:id="rId9"/>
    <p:sldId id="268" r:id="rId10"/>
    <p:sldId id="278" r:id="rId11"/>
    <p:sldId id="261" r:id="rId12"/>
    <p:sldId id="281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5CC"/>
    <a:srgbClr val="C6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8" d="100"/>
          <a:sy n="108" d="100"/>
        </p:scale>
        <p:origin x="10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7CF1-7CD3-4BEA-9A8A-4902D3086FB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D0FD696-EAC5-46EE-ACB1-A263F5794A6F}">
      <dgm:prSet phldrT="[Text]" custT="1"/>
      <dgm:spPr>
        <a:solidFill>
          <a:schemeClr val="accent4"/>
        </a:solidFill>
      </dgm:spPr>
      <dgm:t>
        <a:bodyPr/>
        <a:lstStyle/>
        <a:p>
          <a:r>
            <a:rPr lang="sr-Cyrl-RS" sz="2400" dirty="0"/>
            <a:t>Функције менаџмента</a:t>
          </a:r>
          <a:endParaRPr lang="sr-Latn-RS" sz="2400" dirty="0"/>
        </a:p>
      </dgm:t>
    </dgm:pt>
    <dgm:pt modelId="{024CE1B8-2B52-4C92-8930-9C20C5BADEE4}" type="parTrans" cxnId="{7D956EC0-7FA2-4E5A-B0E9-D60378F0A715}">
      <dgm:prSet/>
      <dgm:spPr/>
      <dgm:t>
        <a:bodyPr/>
        <a:lstStyle/>
        <a:p>
          <a:endParaRPr lang="sr-Latn-RS"/>
        </a:p>
      </dgm:t>
    </dgm:pt>
    <dgm:pt modelId="{22AE9E3E-8A02-4223-8E87-342B6576F6F7}" type="sibTrans" cxnId="{7D956EC0-7FA2-4E5A-B0E9-D60378F0A715}">
      <dgm:prSet/>
      <dgm:spPr/>
      <dgm:t>
        <a:bodyPr/>
        <a:lstStyle/>
        <a:p>
          <a:endParaRPr lang="sr-Latn-RS"/>
        </a:p>
      </dgm:t>
    </dgm:pt>
    <dgm:pt modelId="{B388A418-6B15-4735-9FEF-41AB68305976}">
      <dgm:prSet phldrT="[Text]" custT="1"/>
      <dgm:spPr>
        <a:solidFill>
          <a:srgbClr val="C65454"/>
        </a:solidFill>
      </dgm:spPr>
      <dgm:t>
        <a:bodyPr/>
        <a:lstStyle/>
        <a:p>
          <a:r>
            <a:rPr lang="sr-Cyrl-RS" sz="1600" u="sng" dirty="0"/>
            <a:t>Планирање: </a:t>
          </a:r>
        </a:p>
        <a:p>
          <a:r>
            <a:rPr lang="sr-Cyrl-RS" sz="1400" dirty="0"/>
            <a:t>утврђивање визије, мисије и циљева, формулисање стратегије, развијање планова</a:t>
          </a:r>
          <a:endParaRPr lang="sr-Latn-RS" sz="1400" dirty="0"/>
        </a:p>
      </dgm:t>
    </dgm:pt>
    <dgm:pt modelId="{079A4D48-2933-46EC-9ABB-72FFDF605822}" type="parTrans" cxnId="{C03D3B60-0A8E-4FA1-8CC7-9A6EC0790B7B}">
      <dgm:prSet/>
      <dgm:spPr/>
      <dgm:t>
        <a:bodyPr/>
        <a:lstStyle/>
        <a:p>
          <a:endParaRPr lang="sr-Latn-RS"/>
        </a:p>
      </dgm:t>
    </dgm:pt>
    <dgm:pt modelId="{E530739C-5BAE-4873-9847-B1FC1531D4A0}" type="sibTrans" cxnId="{C03D3B60-0A8E-4FA1-8CC7-9A6EC0790B7B}">
      <dgm:prSet/>
      <dgm:spPr/>
      <dgm:t>
        <a:bodyPr/>
        <a:lstStyle/>
        <a:p>
          <a:endParaRPr lang="sr-Latn-RS"/>
        </a:p>
      </dgm:t>
    </dgm:pt>
    <dgm:pt modelId="{73097C3F-9272-45D7-AE74-28EC8B0C8EEB}">
      <dgm:prSet phldrT="[Text]" custT="1"/>
      <dgm:spPr>
        <a:solidFill>
          <a:srgbClr val="C65454"/>
        </a:solidFill>
      </dgm:spPr>
      <dgm:t>
        <a:bodyPr/>
        <a:lstStyle/>
        <a:p>
          <a:r>
            <a:rPr lang="sr-Cyrl-RS" sz="1600" u="sng" dirty="0"/>
            <a:t>Организовање</a:t>
          </a:r>
          <a:r>
            <a:rPr lang="sr-Cyrl-RS" sz="1600" dirty="0"/>
            <a:t>: </a:t>
          </a:r>
          <a:r>
            <a:rPr lang="sr-Cyrl-RS" sz="1400" dirty="0"/>
            <a:t>утврђивање и подела посла, груписање послова, делегирање ауторитета</a:t>
          </a:r>
          <a:endParaRPr lang="sr-Latn-RS" sz="1400" dirty="0"/>
        </a:p>
      </dgm:t>
    </dgm:pt>
    <dgm:pt modelId="{AF94A3EC-6817-4D28-B1A5-C04C34BA1446}" type="parTrans" cxnId="{CA93B8CB-A94C-4F1C-8FB4-51E7BE4B7A64}">
      <dgm:prSet/>
      <dgm:spPr/>
      <dgm:t>
        <a:bodyPr/>
        <a:lstStyle/>
        <a:p>
          <a:endParaRPr lang="sr-Latn-RS"/>
        </a:p>
      </dgm:t>
    </dgm:pt>
    <dgm:pt modelId="{FF604ED8-D6F2-4AA5-8C8B-EE1AE050008D}" type="sibTrans" cxnId="{CA93B8CB-A94C-4F1C-8FB4-51E7BE4B7A64}">
      <dgm:prSet/>
      <dgm:spPr/>
      <dgm:t>
        <a:bodyPr/>
        <a:lstStyle/>
        <a:p>
          <a:endParaRPr lang="sr-Latn-RS"/>
        </a:p>
      </dgm:t>
    </dgm:pt>
    <dgm:pt modelId="{97195725-1290-49BF-AD39-1831C31C68B4}">
      <dgm:prSet phldrT="[Text]" custT="1"/>
      <dgm:spPr>
        <a:solidFill>
          <a:srgbClr val="C65454"/>
        </a:solidFill>
      </dgm:spPr>
      <dgm:t>
        <a:bodyPr/>
        <a:lstStyle/>
        <a:p>
          <a:r>
            <a:rPr lang="sr-Cyrl-RS" sz="1600" u="sng" dirty="0"/>
            <a:t>Вођење</a:t>
          </a:r>
          <a:r>
            <a:rPr lang="sr-Cyrl-RS" sz="1600" dirty="0"/>
            <a:t>:</a:t>
          </a:r>
        </a:p>
        <a:p>
          <a:r>
            <a:rPr lang="sr-Cyrl-RS" sz="1400" dirty="0"/>
            <a:t> мотивација, лидерство, комуницирање, координирање запослених</a:t>
          </a:r>
          <a:endParaRPr lang="sr-Latn-RS" sz="1400" dirty="0"/>
        </a:p>
      </dgm:t>
    </dgm:pt>
    <dgm:pt modelId="{3EB081BB-C276-40B4-9237-006C145F9F25}" type="parTrans" cxnId="{8BBBA017-A1F5-44F6-9F3D-1514AA9A2A8E}">
      <dgm:prSet/>
      <dgm:spPr/>
      <dgm:t>
        <a:bodyPr/>
        <a:lstStyle/>
        <a:p>
          <a:endParaRPr lang="sr-Latn-RS"/>
        </a:p>
      </dgm:t>
    </dgm:pt>
    <dgm:pt modelId="{6C58FBEE-0B65-4588-BF76-B475CA524FE2}" type="sibTrans" cxnId="{8BBBA017-A1F5-44F6-9F3D-1514AA9A2A8E}">
      <dgm:prSet/>
      <dgm:spPr/>
      <dgm:t>
        <a:bodyPr/>
        <a:lstStyle/>
        <a:p>
          <a:endParaRPr lang="sr-Latn-RS"/>
        </a:p>
      </dgm:t>
    </dgm:pt>
    <dgm:pt modelId="{DF8EB357-EB18-4737-A942-2BFEB541ADB6}">
      <dgm:prSet phldrT="[Text]" custT="1"/>
      <dgm:spPr>
        <a:solidFill>
          <a:srgbClr val="C65454"/>
        </a:solidFill>
      </dgm:spPr>
      <dgm:t>
        <a:bodyPr/>
        <a:lstStyle/>
        <a:p>
          <a:r>
            <a:rPr lang="sr-Cyrl-RS" sz="1600" u="sng" dirty="0"/>
            <a:t>Контрола</a:t>
          </a:r>
          <a:r>
            <a:rPr lang="sr-Cyrl-RS" sz="1600" dirty="0"/>
            <a:t>: </a:t>
          </a:r>
          <a:r>
            <a:rPr lang="sr-Cyrl-RS" sz="1400" dirty="0"/>
            <a:t>утврђивање стандарда, мерење резултата, упоређивање са стандардима и корективне акције</a:t>
          </a:r>
          <a:endParaRPr lang="sr-Latn-RS" sz="1400" dirty="0"/>
        </a:p>
      </dgm:t>
    </dgm:pt>
    <dgm:pt modelId="{38D8DAA6-193B-461B-8D5F-4073878CF346}" type="parTrans" cxnId="{3D972C51-30FA-4CF8-B5EC-1033F896B6C8}">
      <dgm:prSet/>
      <dgm:spPr/>
      <dgm:t>
        <a:bodyPr/>
        <a:lstStyle/>
        <a:p>
          <a:endParaRPr lang="sr-Latn-RS"/>
        </a:p>
      </dgm:t>
    </dgm:pt>
    <dgm:pt modelId="{D5EF96E5-0A5C-4232-9FAC-13E414BD3BDD}" type="sibTrans" cxnId="{3D972C51-30FA-4CF8-B5EC-1033F896B6C8}">
      <dgm:prSet/>
      <dgm:spPr/>
      <dgm:t>
        <a:bodyPr/>
        <a:lstStyle/>
        <a:p>
          <a:endParaRPr lang="sr-Latn-RS"/>
        </a:p>
      </dgm:t>
    </dgm:pt>
    <dgm:pt modelId="{C781C01E-FD60-4A09-A9A0-38259E1C72B9}" type="pres">
      <dgm:prSet presAssocID="{95C87CF1-7CD3-4BEA-9A8A-4902D3086F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7CAFE1-F57C-4498-B509-9AB30D85AB1D}" type="pres">
      <dgm:prSet presAssocID="{ED0FD696-EAC5-46EE-ACB1-A263F5794A6F}" presName="hierRoot1" presStyleCnt="0">
        <dgm:presLayoutVars>
          <dgm:hierBranch val="init"/>
        </dgm:presLayoutVars>
      </dgm:prSet>
      <dgm:spPr/>
    </dgm:pt>
    <dgm:pt modelId="{0DE9B550-829A-4E6A-87DA-E6BF54EBD97E}" type="pres">
      <dgm:prSet presAssocID="{ED0FD696-EAC5-46EE-ACB1-A263F5794A6F}" presName="rootComposite1" presStyleCnt="0"/>
      <dgm:spPr/>
    </dgm:pt>
    <dgm:pt modelId="{07ADC391-F890-481D-B35F-69285E271A75}" type="pres">
      <dgm:prSet presAssocID="{ED0FD696-EAC5-46EE-ACB1-A263F5794A6F}" presName="rootText1" presStyleLbl="node0" presStyleIdx="0" presStyleCnt="1" custScaleX="1920974" custScaleY="1762539" custLinFactY="-1135410" custLinFactNeighborX="86045" custLinFactNeighborY="-1200000">
        <dgm:presLayoutVars>
          <dgm:chPref val="3"/>
        </dgm:presLayoutVars>
      </dgm:prSet>
      <dgm:spPr/>
    </dgm:pt>
    <dgm:pt modelId="{C6E57120-0CE1-4358-8F0B-83C04860921B}" type="pres">
      <dgm:prSet presAssocID="{ED0FD696-EAC5-46EE-ACB1-A263F5794A6F}" presName="rootConnector1" presStyleLbl="node1" presStyleIdx="0" presStyleCnt="0"/>
      <dgm:spPr/>
    </dgm:pt>
    <dgm:pt modelId="{CBEC0A7E-9853-4E1D-B14A-1F9C7132E737}" type="pres">
      <dgm:prSet presAssocID="{ED0FD696-EAC5-46EE-ACB1-A263F5794A6F}" presName="hierChild2" presStyleCnt="0"/>
      <dgm:spPr/>
    </dgm:pt>
    <dgm:pt modelId="{FFDC9D18-9F37-4A34-AC13-6137097C9DD0}" type="pres">
      <dgm:prSet presAssocID="{079A4D48-2933-46EC-9ABB-72FFDF605822}" presName="Name37" presStyleLbl="parChTrans1D2" presStyleIdx="0" presStyleCnt="4"/>
      <dgm:spPr/>
    </dgm:pt>
    <dgm:pt modelId="{71FD4F8C-8150-42EB-A31A-FBBB1449DEB1}" type="pres">
      <dgm:prSet presAssocID="{B388A418-6B15-4735-9FEF-41AB68305976}" presName="hierRoot2" presStyleCnt="0">
        <dgm:presLayoutVars>
          <dgm:hierBranch val="init"/>
        </dgm:presLayoutVars>
      </dgm:prSet>
      <dgm:spPr/>
    </dgm:pt>
    <dgm:pt modelId="{B4519ECD-2D29-474F-81D1-068DE7B89EF9}" type="pres">
      <dgm:prSet presAssocID="{B388A418-6B15-4735-9FEF-41AB68305976}" presName="rootComposite" presStyleCnt="0"/>
      <dgm:spPr/>
    </dgm:pt>
    <dgm:pt modelId="{5E01973B-364F-4235-93D5-82C4E04375AF}" type="pres">
      <dgm:prSet presAssocID="{B388A418-6B15-4735-9FEF-41AB68305976}" presName="rootText" presStyleLbl="node2" presStyleIdx="0" presStyleCnt="4" custScaleX="2000000" custScaleY="2000000" custLinFactX="315324" custLinFactY="-484757" custLinFactNeighborX="400000" custLinFactNeighborY="-500000">
        <dgm:presLayoutVars>
          <dgm:chPref val="3"/>
        </dgm:presLayoutVars>
      </dgm:prSet>
      <dgm:spPr/>
    </dgm:pt>
    <dgm:pt modelId="{C884DBD9-A273-4A52-A22A-79F1A2AF30E0}" type="pres">
      <dgm:prSet presAssocID="{B388A418-6B15-4735-9FEF-41AB68305976}" presName="rootConnector" presStyleLbl="node2" presStyleIdx="0" presStyleCnt="4"/>
      <dgm:spPr/>
    </dgm:pt>
    <dgm:pt modelId="{8805A6EB-310E-4EF8-B6FD-1122667733D5}" type="pres">
      <dgm:prSet presAssocID="{B388A418-6B15-4735-9FEF-41AB68305976}" presName="hierChild4" presStyleCnt="0"/>
      <dgm:spPr/>
    </dgm:pt>
    <dgm:pt modelId="{D5F42336-4FAA-4A9B-844C-9BB6AE951A7E}" type="pres">
      <dgm:prSet presAssocID="{B388A418-6B15-4735-9FEF-41AB68305976}" presName="hierChild5" presStyleCnt="0"/>
      <dgm:spPr/>
    </dgm:pt>
    <dgm:pt modelId="{397E951E-02B2-4520-BCC0-91FDEA0A4CCB}" type="pres">
      <dgm:prSet presAssocID="{AF94A3EC-6817-4D28-B1A5-C04C34BA1446}" presName="Name37" presStyleLbl="parChTrans1D2" presStyleIdx="1" presStyleCnt="4"/>
      <dgm:spPr/>
    </dgm:pt>
    <dgm:pt modelId="{B42ACA74-EE31-4839-933C-BFEF8179D582}" type="pres">
      <dgm:prSet presAssocID="{73097C3F-9272-45D7-AE74-28EC8B0C8EEB}" presName="hierRoot2" presStyleCnt="0">
        <dgm:presLayoutVars>
          <dgm:hierBranch val="init"/>
        </dgm:presLayoutVars>
      </dgm:prSet>
      <dgm:spPr/>
    </dgm:pt>
    <dgm:pt modelId="{18818A77-8AFA-4FE7-B9A8-F329D40BAA72}" type="pres">
      <dgm:prSet presAssocID="{73097C3F-9272-45D7-AE74-28EC8B0C8EEB}" presName="rootComposite" presStyleCnt="0"/>
      <dgm:spPr/>
    </dgm:pt>
    <dgm:pt modelId="{C90B7EA2-138C-499D-A930-8F9E1CA6B25B}" type="pres">
      <dgm:prSet presAssocID="{73097C3F-9272-45D7-AE74-28EC8B0C8EEB}" presName="rootText" presStyleLbl="node2" presStyleIdx="1" presStyleCnt="4" custScaleX="1732920" custScaleY="2000000" custLinFactY="1000000" custLinFactNeighborX="-48578" custLinFactNeighborY="1089703">
        <dgm:presLayoutVars>
          <dgm:chPref val="3"/>
        </dgm:presLayoutVars>
      </dgm:prSet>
      <dgm:spPr/>
    </dgm:pt>
    <dgm:pt modelId="{97069D42-F095-4B5B-8F2E-91A2C16F3BB3}" type="pres">
      <dgm:prSet presAssocID="{73097C3F-9272-45D7-AE74-28EC8B0C8EEB}" presName="rootConnector" presStyleLbl="node2" presStyleIdx="1" presStyleCnt="4"/>
      <dgm:spPr/>
    </dgm:pt>
    <dgm:pt modelId="{4243660B-8D47-4172-930C-2E6BE0195630}" type="pres">
      <dgm:prSet presAssocID="{73097C3F-9272-45D7-AE74-28EC8B0C8EEB}" presName="hierChild4" presStyleCnt="0"/>
      <dgm:spPr/>
    </dgm:pt>
    <dgm:pt modelId="{7DD3088C-37AD-4C60-914C-97177B02CC0C}" type="pres">
      <dgm:prSet presAssocID="{73097C3F-9272-45D7-AE74-28EC8B0C8EEB}" presName="hierChild5" presStyleCnt="0"/>
      <dgm:spPr/>
    </dgm:pt>
    <dgm:pt modelId="{1EBFA28E-5B1B-47F9-B142-49CF4D5673AB}" type="pres">
      <dgm:prSet presAssocID="{3EB081BB-C276-40B4-9237-006C145F9F25}" presName="Name37" presStyleLbl="parChTrans1D2" presStyleIdx="2" presStyleCnt="4"/>
      <dgm:spPr/>
    </dgm:pt>
    <dgm:pt modelId="{D56CA64A-5738-4A45-969E-A16CD876DDD4}" type="pres">
      <dgm:prSet presAssocID="{97195725-1290-49BF-AD39-1831C31C68B4}" presName="hierRoot2" presStyleCnt="0">
        <dgm:presLayoutVars>
          <dgm:hierBranch val="init"/>
        </dgm:presLayoutVars>
      </dgm:prSet>
      <dgm:spPr/>
    </dgm:pt>
    <dgm:pt modelId="{C1190015-169E-435A-9649-C88D4089512D}" type="pres">
      <dgm:prSet presAssocID="{97195725-1290-49BF-AD39-1831C31C68B4}" presName="rootComposite" presStyleCnt="0"/>
      <dgm:spPr/>
    </dgm:pt>
    <dgm:pt modelId="{7882B3C4-2D3D-4FC4-B09E-CFBB362B878A}" type="pres">
      <dgm:prSet presAssocID="{97195725-1290-49BF-AD39-1831C31C68B4}" presName="rootText" presStyleLbl="node2" presStyleIdx="2" presStyleCnt="4" custScaleX="1873335" custScaleY="2000000" custLinFactX="589510" custLinFactY="-125746" custLinFactNeighborX="600000" custLinFactNeighborY="-200000">
        <dgm:presLayoutVars>
          <dgm:chPref val="3"/>
        </dgm:presLayoutVars>
      </dgm:prSet>
      <dgm:spPr/>
    </dgm:pt>
    <dgm:pt modelId="{F047C2FB-CF9D-4BFE-9B44-9438AF8F3C2D}" type="pres">
      <dgm:prSet presAssocID="{97195725-1290-49BF-AD39-1831C31C68B4}" presName="rootConnector" presStyleLbl="node2" presStyleIdx="2" presStyleCnt="4"/>
      <dgm:spPr/>
    </dgm:pt>
    <dgm:pt modelId="{F5549F50-681A-45C8-AD0E-A40399D7CACA}" type="pres">
      <dgm:prSet presAssocID="{97195725-1290-49BF-AD39-1831C31C68B4}" presName="hierChild4" presStyleCnt="0"/>
      <dgm:spPr/>
    </dgm:pt>
    <dgm:pt modelId="{58B672DA-F09B-444C-A0D8-A789BED35B64}" type="pres">
      <dgm:prSet presAssocID="{97195725-1290-49BF-AD39-1831C31C68B4}" presName="hierChild5" presStyleCnt="0"/>
      <dgm:spPr/>
    </dgm:pt>
    <dgm:pt modelId="{C4F47420-8343-404D-974D-7166FDECA807}" type="pres">
      <dgm:prSet presAssocID="{38D8DAA6-193B-461B-8D5F-4073878CF346}" presName="Name37" presStyleLbl="parChTrans1D2" presStyleIdx="3" presStyleCnt="4"/>
      <dgm:spPr/>
    </dgm:pt>
    <dgm:pt modelId="{6344C647-0568-4440-82B3-3B0EBF0ED74C}" type="pres">
      <dgm:prSet presAssocID="{DF8EB357-EB18-4737-A942-2BFEB541ADB6}" presName="hierRoot2" presStyleCnt="0">
        <dgm:presLayoutVars>
          <dgm:hierBranch val="init"/>
        </dgm:presLayoutVars>
      </dgm:prSet>
      <dgm:spPr/>
    </dgm:pt>
    <dgm:pt modelId="{DB42D1C3-6B24-4342-AB6E-4259C621DAEF}" type="pres">
      <dgm:prSet presAssocID="{DF8EB357-EB18-4737-A942-2BFEB541ADB6}" presName="rootComposite" presStyleCnt="0"/>
      <dgm:spPr/>
    </dgm:pt>
    <dgm:pt modelId="{C3B00040-09A0-4E3B-8B5C-FAD52242AD23}" type="pres">
      <dgm:prSet presAssocID="{DF8EB357-EB18-4737-A942-2BFEB541ADB6}" presName="rootText" presStyleLbl="node2" presStyleIdx="3" presStyleCnt="4" custScaleX="2000000" custScaleY="2000000" custLinFactX="-307722" custLinFactY="1300000" custLinFactNeighborX="-400000" custLinFactNeighborY="1319538">
        <dgm:presLayoutVars>
          <dgm:chPref val="3"/>
        </dgm:presLayoutVars>
      </dgm:prSet>
      <dgm:spPr/>
    </dgm:pt>
    <dgm:pt modelId="{671FF04A-6D20-4B83-9BEA-B72DD0C9A434}" type="pres">
      <dgm:prSet presAssocID="{DF8EB357-EB18-4737-A942-2BFEB541ADB6}" presName="rootConnector" presStyleLbl="node2" presStyleIdx="3" presStyleCnt="4"/>
      <dgm:spPr/>
    </dgm:pt>
    <dgm:pt modelId="{C0EF7A58-5B5C-4A82-91C0-8571242AD572}" type="pres">
      <dgm:prSet presAssocID="{DF8EB357-EB18-4737-A942-2BFEB541ADB6}" presName="hierChild4" presStyleCnt="0"/>
      <dgm:spPr/>
    </dgm:pt>
    <dgm:pt modelId="{88AA36EC-4255-4599-8C25-B2DA5F58DB33}" type="pres">
      <dgm:prSet presAssocID="{DF8EB357-EB18-4737-A942-2BFEB541ADB6}" presName="hierChild5" presStyleCnt="0"/>
      <dgm:spPr/>
    </dgm:pt>
    <dgm:pt modelId="{9C7499BE-F615-48EC-9453-18B65C7CB2E3}" type="pres">
      <dgm:prSet presAssocID="{ED0FD696-EAC5-46EE-ACB1-A263F5794A6F}" presName="hierChild3" presStyleCnt="0"/>
      <dgm:spPr/>
    </dgm:pt>
  </dgm:ptLst>
  <dgm:cxnLst>
    <dgm:cxn modelId="{1EDDDB05-0029-4F18-9CE3-213B7AF4E100}" type="presOf" srcId="{97195725-1290-49BF-AD39-1831C31C68B4}" destId="{7882B3C4-2D3D-4FC4-B09E-CFBB362B878A}" srcOrd="0" destOrd="0" presId="urn:microsoft.com/office/officeart/2005/8/layout/orgChart1"/>
    <dgm:cxn modelId="{A2451E08-D89A-49EE-A1DD-D1CD9D898A9C}" type="presOf" srcId="{DF8EB357-EB18-4737-A942-2BFEB541ADB6}" destId="{671FF04A-6D20-4B83-9BEA-B72DD0C9A434}" srcOrd="1" destOrd="0" presId="urn:microsoft.com/office/officeart/2005/8/layout/orgChart1"/>
    <dgm:cxn modelId="{8BBBA017-A1F5-44F6-9F3D-1514AA9A2A8E}" srcId="{ED0FD696-EAC5-46EE-ACB1-A263F5794A6F}" destId="{97195725-1290-49BF-AD39-1831C31C68B4}" srcOrd="2" destOrd="0" parTransId="{3EB081BB-C276-40B4-9237-006C145F9F25}" sibTransId="{6C58FBEE-0B65-4588-BF76-B475CA524FE2}"/>
    <dgm:cxn modelId="{F2821F19-361B-4B7C-A3CB-13F2D8BB40FD}" type="presOf" srcId="{079A4D48-2933-46EC-9ABB-72FFDF605822}" destId="{FFDC9D18-9F37-4A34-AC13-6137097C9DD0}" srcOrd="0" destOrd="0" presId="urn:microsoft.com/office/officeart/2005/8/layout/orgChart1"/>
    <dgm:cxn modelId="{2964581F-4B91-4F1D-B482-36F01C0A8717}" type="presOf" srcId="{B388A418-6B15-4735-9FEF-41AB68305976}" destId="{5E01973B-364F-4235-93D5-82C4E04375AF}" srcOrd="0" destOrd="0" presId="urn:microsoft.com/office/officeart/2005/8/layout/orgChart1"/>
    <dgm:cxn modelId="{B6B7082E-F96D-4BD1-B6CA-9DC0A16D384E}" type="presOf" srcId="{DF8EB357-EB18-4737-A942-2BFEB541ADB6}" destId="{C3B00040-09A0-4E3B-8B5C-FAD52242AD23}" srcOrd="0" destOrd="0" presId="urn:microsoft.com/office/officeart/2005/8/layout/orgChart1"/>
    <dgm:cxn modelId="{5F0B7B5D-A491-40A4-AD8E-345E861A1CA3}" type="presOf" srcId="{95C87CF1-7CD3-4BEA-9A8A-4902D3086FB3}" destId="{C781C01E-FD60-4A09-A9A0-38259E1C72B9}" srcOrd="0" destOrd="0" presId="urn:microsoft.com/office/officeart/2005/8/layout/orgChart1"/>
    <dgm:cxn modelId="{C03D3B60-0A8E-4FA1-8CC7-9A6EC0790B7B}" srcId="{ED0FD696-EAC5-46EE-ACB1-A263F5794A6F}" destId="{B388A418-6B15-4735-9FEF-41AB68305976}" srcOrd="0" destOrd="0" parTransId="{079A4D48-2933-46EC-9ABB-72FFDF605822}" sibTransId="{E530739C-5BAE-4873-9847-B1FC1531D4A0}"/>
    <dgm:cxn modelId="{A2F5B466-AD2E-46E7-A9DF-4C33A547076F}" type="presOf" srcId="{ED0FD696-EAC5-46EE-ACB1-A263F5794A6F}" destId="{07ADC391-F890-481D-B35F-69285E271A75}" srcOrd="0" destOrd="0" presId="urn:microsoft.com/office/officeart/2005/8/layout/orgChart1"/>
    <dgm:cxn modelId="{3D972C51-30FA-4CF8-B5EC-1033F896B6C8}" srcId="{ED0FD696-EAC5-46EE-ACB1-A263F5794A6F}" destId="{DF8EB357-EB18-4737-A942-2BFEB541ADB6}" srcOrd="3" destOrd="0" parTransId="{38D8DAA6-193B-461B-8D5F-4073878CF346}" sibTransId="{D5EF96E5-0A5C-4232-9FAC-13E414BD3BDD}"/>
    <dgm:cxn modelId="{AE26F573-65C2-4DB9-BE13-17A1CBF2C9B3}" type="presOf" srcId="{38D8DAA6-193B-461B-8D5F-4073878CF346}" destId="{C4F47420-8343-404D-974D-7166FDECA807}" srcOrd="0" destOrd="0" presId="urn:microsoft.com/office/officeart/2005/8/layout/orgChart1"/>
    <dgm:cxn modelId="{F60E4B76-293E-4BD8-AD38-B4C7E43C5DE3}" type="presOf" srcId="{3EB081BB-C276-40B4-9237-006C145F9F25}" destId="{1EBFA28E-5B1B-47F9-B142-49CF4D5673AB}" srcOrd="0" destOrd="0" presId="urn:microsoft.com/office/officeart/2005/8/layout/orgChart1"/>
    <dgm:cxn modelId="{A5825578-7CA4-4766-A56D-608DDA3CFC62}" type="presOf" srcId="{97195725-1290-49BF-AD39-1831C31C68B4}" destId="{F047C2FB-CF9D-4BFE-9B44-9438AF8F3C2D}" srcOrd="1" destOrd="0" presId="urn:microsoft.com/office/officeart/2005/8/layout/orgChart1"/>
    <dgm:cxn modelId="{29D3D559-6A7D-4B0F-AE0F-CDFA16D9F03E}" type="presOf" srcId="{73097C3F-9272-45D7-AE74-28EC8B0C8EEB}" destId="{97069D42-F095-4B5B-8F2E-91A2C16F3BB3}" srcOrd="1" destOrd="0" presId="urn:microsoft.com/office/officeart/2005/8/layout/orgChart1"/>
    <dgm:cxn modelId="{8D16A68F-1DA8-4650-B4D5-87585FB3617D}" type="presOf" srcId="{ED0FD696-EAC5-46EE-ACB1-A263F5794A6F}" destId="{C6E57120-0CE1-4358-8F0B-83C04860921B}" srcOrd="1" destOrd="0" presId="urn:microsoft.com/office/officeart/2005/8/layout/orgChart1"/>
    <dgm:cxn modelId="{8BBFDE98-D6D1-49FB-82BF-0837769FD59F}" type="presOf" srcId="{B388A418-6B15-4735-9FEF-41AB68305976}" destId="{C884DBD9-A273-4A52-A22A-79F1A2AF30E0}" srcOrd="1" destOrd="0" presId="urn:microsoft.com/office/officeart/2005/8/layout/orgChart1"/>
    <dgm:cxn modelId="{7D956EC0-7FA2-4E5A-B0E9-D60378F0A715}" srcId="{95C87CF1-7CD3-4BEA-9A8A-4902D3086FB3}" destId="{ED0FD696-EAC5-46EE-ACB1-A263F5794A6F}" srcOrd="0" destOrd="0" parTransId="{024CE1B8-2B52-4C92-8930-9C20C5BADEE4}" sibTransId="{22AE9E3E-8A02-4223-8E87-342B6576F6F7}"/>
    <dgm:cxn modelId="{4B3E55C7-B98A-4E29-B33C-B80AE1D3440E}" type="presOf" srcId="{AF94A3EC-6817-4D28-B1A5-C04C34BA1446}" destId="{397E951E-02B2-4520-BCC0-91FDEA0A4CCB}" srcOrd="0" destOrd="0" presId="urn:microsoft.com/office/officeart/2005/8/layout/orgChart1"/>
    <dgm:cxn modelId="{CA93B8CB-A94C-4F1C-8FB4-51E7BE4B7A64}" srcId="{ED0FD696-EAC5-46EE-ACB1-A263F5794A6F}" destId="{73097C3F-9272-45D7-AE74-28EC8B0C8EEB}" srcOrd="1" destOrd="0" parTransId="{AF94A3EC-6817-4D28-B1A5-C04C34BA1446}" sibTransId="{FF604ED8-D6F2-4AA5-8C8B-EE1AE050008D}"/>
    <dgm:cxn modelId="{B78D32E4-EE37-424B-B3CF-71EAC2F69568}" type="presOf" srcId="{73097C3F-9272-45D7-AE74-28EC8B0C8EEB}" destId="{C90B7EA2-138C-499D-A930-8F9E1CA6B25B}" srcOrd="0" destOrd="0" presId="urn:microsoft.com/office/officeart/2005/8/layout/orgChart1"/>
    <dgm:cxn modelId="{D8AA1E8E-374A-4EA3-899E-47FB859A4D8A}" type="presParOf" srcId="{C781C01E-FD60-4A09-A9A0-38259E1C72B9}" destId="{1A7CAFE1-F57C-4498-B509-9AB30D85AB1D}" srcOrd="0" destOrd="0" presId="urn:microsoft.com/office/officeart/2005/8/layout/orgChart1"/>
    <dgm:cxn modelId="{844A5686-5DC2-4EC8-AAF6-4B49363E1FCE}" type="presParOf" srcId="{1A7CAFE1-F57C-4498-B509-9AB30D85AB1D}" destId="{0DE9B550-829A-4E6A-87DA-E6BF54EBD97E}" srcOrd="0" destOrd="0" presId="urn:microsoft.com/office/officeart/2005/8/layout/orgChart1"/>
    <dgm:cxn modelId="{A6145A10-7A3E-4D4F-993C-64FD47E5980D}" type="presParOf" srcId="{0DE9B550-829A-4E6A-87DA-E6BF54EBD97E}" destId="{07ADC391-F890-481D-B35F-69285E271A75}" srcOrd="0" destOrd="0" presId="urn:microsoft.com/office/officeart/2005/8/layout/orgChart1"/>
    <dgm:cxn modelId="{7CD13AE6-2668-43C0-BD20-6379C61E7E7E}" type="presParOf" srcId="{0DE9B550-829A-4E6A-87DA-E6BF54EBD97E}" destId="{C6E57120-0CE1-4358-8F0B-83C04860921B}" srcOrd="1" destOrd="0" presId="urn:microsoft.com/office/officeart/2005/8/layout/orgChart1"/>
    <dgm:cxn modelId="{E674C228-2891-48D7-B79B-EB17D3636ECB}" type="presParOf" srcId="{1A7CAFE1-F57C-4498-B509-9AB30D85AB1D}" destId="{CBEC0A7E-9853-4E1D-B14A-1F9C7132E737}" srcOrd="1" destOrd="0" presId="urn:microsoft.com/office/officeart/2005/8/layout/orgChart1"/>
    <dgm:cxn modelId="{9B4E98EA-87D3-4AB7-BF7D-4F1F07E56968}" type="presParOf" srcId="{CBEC0A7E-9853-4E1D-B14A-1F9C7132E737}" destId="{FFDC9D18-9F37-4A34-AC13-6137097C9DD0}" srcOrd="0" destOrd="0" presId="urn:microsoft.com/office/officeart/2005/8/layout/orgChart1"/>
    <dgm:cxn modelId="{5F5D282C-3DE8-4959-8248-D627CA31741A}" type="presParOf" srcId="{CBEC0A7E-9853-4E1D-B14A-1F9C7132E737}" destId="{71FD4F8C-8150-42EB-A31A-FBBB1449DEB1}" srcOrd="1" destOrd="0" presId="urn:microsoft.com/office/officeart/2005/8/layout/orgChart1"/>
    <dgm:cxn modelId="{070CCD47-71F8-4584-B90C-4C86E28BC2C2}" type="presParOf" srcId="{71FD4F8C-8150-42EB-A31A-FBBB1449DEB1}" destId="{B4519ECD-2D29-474F-81D1-068DE7B89EF9}" srcOrd="0" destOrd="0" presId="urn:microsoft.com/office/officeart/2005/8/layout/orgChart1"/>
    <dgm:cxn modelId="{C75F7FAB-5D26-4111-A71E-DCBA1C0FB70A}" type="presParOf" srcId="{B4519ECD-2D29-474F-81D1-068DE7B89EF9}" destId="{5E01973B-364F-4235-93D5-82C4E04375AF}" srcOrd="0" destOrd="0" presId="urn:microsoft.com/office/officeart/2005/8/layout/orgChart1"/>
    <dgm:cxn modelId="{5F8F5164-C342-4C18-9652-6390C54084C6}" type="presParOf" srcId="{B4519ECD-2D29-474F-81D1-068DE7B89EF9}" destId="{C884DBD9-A273-4A52-A22A-79F1A2AF30E0}" srcOrd="1" destOrd="0" presId="urn:microsoft.com/office/officeart/2005/8/layout/orgChart1"/>
    <dgm:cxn modelId="{9E2CF625-48D4-4C39-A4FC-E64F079189F3}" type="presParOf" srcId="{71FD4F8C-8150-42EB-A31A-FBBB1449DEB1}" destId="{8805A6EB-310E-4EF8-B6FD-1122667733D5}" srcOrd="1" destOrd="0" presId="urn:microsoft.com/office/officeart/2005/8/layout/orgChart1"/>
    <dgm:cxn modelId="{04EB0682-D21E-403B-8545-A0C8969EA6A4}" type="presParOf" srcId="{71FD4F8C-8150-42EB-A31A-FBBB1449DEB1}" destId="{D5F42336-4FAA-4A9B-844C-9BB6AE951A7E}" srcOrd="2" destOrd="0" presId="urn:microsoft.com/office/officeart/2005/8/layout/orgChart1"/>
    <dgm:cxn modelId="{A49DAC34-B4CA-44D7-B8BD-D19A4C69D7EF}" type="presParOf" srcId="{CBEC0A7E-9853-4E1D-B14A-1F9C7132E737}" destId="{397E951E-02B2-4520-BCC0-91FDEA0A4CCB}" srcOrd="2" destOrd="0" presId="urn:microsoft.com/office/officeart/2005/8/layout/orgChart1"/>
    <dgm:cxn modelId="{603B07EF-EAC7-41A1-B501-767AA52CB5D2}" type="presParOf" srcId="{CBEC0A7E-9853-4E1D-B14A-1F9C7132E737}" destId="{B42ACA74-EE31-4839-933C-BFEF8179D582}" srcOrd="3" destOrd="0" presId="urn:microsoft.com/office/officeart/2005/8/layout/orgChart1"/>
    <dgm:cxn modelId="{D1DC7B74-9829-4E70-B604-70BD76D5362E}" type="presParOf" srcId="{B42ACA74-EE31-4839-933C-BFEF8179D582}" destId="{18818A77-8AFA-4FE7-B9A8-F329D40BAA72}" srcOrd="0" destOrd="0" presId="urn:microsoft.com/office/officeart/2005/8/layout/orgChart1"/>
    <dgm:cxn modelId="{EFF2465D-3FFC-4BA6-81DE-803C4E3016B7}" type="presParOf" srcId="{18818A77-8AFA-4FE7-B9A8-F329D40BAA72}" destId="{C90B7EA2-138C-499D-A930-8F9E1CA6B25B}" srcOrd="0" destOrd="0" presId="urn:microsoft.com/office/officeart/2005/8/layout/orgChart1"/>
    <dgm:cxn modelId="{9D9AB154-EC0D-4E8C-B2FB-5FFE96E4A2B9}" type="presParOf" srcId="{18818A77-8AFA-4FE7-B9A8-F329D40BAA72}" destId="{97069D42-F095-4B5B-8F2E-91A2C16F3BB3}" srcOrd="1" destOrd="0" presId="urn:microsoft.com/office/officeart/2005/8/layout/orgChart1"/>
    <dgm:cxn modelId="{8DBC89B1-0821-4D3D-96E2-3CE75C02CE76}" type="presParOf" srcId="{B42ACA74-EE31-4839-933C-BFEF8179D582}" destId="{4243660B-8D47-4172-930C-2E6BE0195630}" srcOrd="1" destOrd="0" presId="urn:microsoft.com/office/officeart/2005/8/layout/orgChart1"/>
    <dgm:cxn modelId="{2F38106B-8D0B-4425-A81A-825255B650A5}" type="presParOf" srcId="{B42ACA74-EE31-4839-933C-BFEF8179D582}" destId="{7DD3088C-37AD-4C60-914C-97177B02CC0C}" srcOrd="2" destOrd="0" presId="urn:microsoft.com/office/officeart/2005/8/layout/orgChart1"/>
    <dgm:cxn modelId="{58387D5C-CBFE-4A24-AE79-518702550584}" type="presParOf" srcId="{CBEC0A7E-9853-4E1D-B14A-1F9C7132E737}" destId="{1EBFA28E-5B1B-47F9-B142-49CF4D5673AB}" srcOrd="4" destOrd="0" presId="urn:microsoft.com/office/officeart/2005/8/layout/orgChart1"/>
    <dgm:cxn modelId="{18DBECAB-CCE6-4AE6-B87D-32BCB214DF43}" type="presParOf" srcId="{CBEC0A7E-9853-4E1D-B14A-1F9C7132E737}" destId="{D56CA64A-5738-4A45-969E-A16CD876DDD4}" srcOrd="5" destOrd="0" presId="urn:microsoft.com/office/officeart/2005/8/layout/orgChart1"/>
    <dgm:cxn modelId="{92C7FBE7-E6C1-4B14-985B-E1BA98C7594E}" type="presParOf" srcId="{D56CA64A-5738-4A45-969E-A16CD876DDD4}" destId="{C1190015-169E-435A-9649-C88D4089512D}" srcOrd="0" destOrd="0" presId="urn:microsoft.com/office/officeart/2005/8/layout/orgChart1"/>
    <dgm:cxn modelId="{7758F2FE-A87E-4F7D-A971-C273B60AA4A0}" type="presParOf" srcId="{C1190015-169E-435A-9649-C88D4089512D}" destId="{7882B3C4-2D3D-4FC4-B09E-CFBB362B878A}" srcOrd="0" destOrd="0" presId="urn:microsoft.com/office/officeart/2005/8/layout/orgChart1"/>
    <dgm:cxn modelId="{8CD1F9BC-B44E-467E-A6BF-1AA58C490FCA}" type="presParOf" srcId="{C1190015-169E-435A-9649-C88D4089512D}" destId="{F047C2FB-CF9D-4BFE-9B44-9438AF8F3C2D}" srcOrd="1" destOrd="0" presId="urn:microsoft.com/office/officeart/2005/8/layout/orgChart1"/>
    <dgm:cxn modelId="{20BCAE3B-9AC0-4859-8E4A-D769B4B2B471}" type="presParOf" srcId="{D56CA64A-5738-4A45-969E-A16CD876DDD4}" destId="{F5549F50-681A-45C8-AD0E-A40399D7CACA}" srcOrd="1" destOrd="0" presId="urn:microsoft.com/office/officeart/2005/8/layout/orgChart1"/>
    <dgm:cxn modelId="{BB82C4B0-7DD5-4AEC-A941-37F914B5FE67}" type="presParOf" srcId="{D56CA64A-5738-4A45-969E-A16CD876DDD4}" destId="{58B672DA-F09B-444C-A0D8-A789BED35B64}" srcOrd="2" destOrd="0" presId="urn:microsoft.com/office/officeart/2005/8/layout/orgChart1"/>
    <dgm:cxn modelId="{B427DBD3-6293-4C1D-A672-882F81F28F05}" type="presParOf" srcId="{CBEC0A7E-9853-4E1D-B14A-1F9C7132E737}" destId="{C4F47420-8343-404D-974D-7166FDECA807}" srcOrd="6" destOrd="0" presId="urn:microsoft.com/office/officeart/2005/8/layout/orgChart1"/>
    <dgm:cxn modelId="{106EADCF-894C-4ABE-8FF6-76EE3A385FF4}" type="presParOf" srcId="{CBEC0A7E-9853-4E1D-B14A-1F9C7132E737}" destId="{6344C647-0568-4440-82B3-3B0EBF0ED74C}" srcOrd="7" destOrd="0" presId="urn:microsoft.com/office/officeart/2005/8/layout/orgChart1"/>
    <dgm:cxn modelId="{66B0F8D6-F55A-4640-8487-2D4B207B1DF0}" type="presParOf" srcId="{6344C647-0568-4440-82B3-3B0EBF0ED74C}" destId="{DB42D1C3-6B24-4342-AB6E-4259C621DAEF}" srcOrd="0" destOrd="0" presId="urn:microsoft.com/office/officeart/2005/8/layout/orgChart1"/>
    <dgm:cxn modelId="{A9D981C4-6FD8-4F70-B0C1-0F281432C4B0}" type="presParOf" srcId="{DB42D1C3-6B24-4342-AB6E-4259C621DAEF}" destId="{C3B00040-09A0-4E3B-8B5C-FAD52242AD23}" srcOrd="0" destOrd="0" presId="urn:microsoft.com/office/officeart/2005/8/layout/orgChart1"/>
    <dgm:cxn modelId="{0B6FA153-53C9-4263-8AC6-878DE91BB1F0}" type="presParOf" srcId="{DB42D1C3-6B24-4342-AB6E-4259C621DAEF}" destId="{671FF04A-6D20-4B83-9BEA-B72DD0C9A434}" srcOrd="1" destOrd="0" presId="urn:microsoft.com/office/officeart/2005/8/layout/orgChart1"/>
    <dgm:cxn modelId="{3BF308A8-6386-448B-8BE1-F71FEC3E7951}" type="presParOf" srcId="{6344C647-0568-4440-82B3-3B0EBF0ED74C}" destId="{C0EF7A58-5B5C-4A82-91C0-8571242AD572}" srcOrd="1" destOrd="0" presId="urn:microsoft.com/office/officeart/2005/8/layout/orgChart1"/>
    <dgm:cxn modelId="{553C9C48-8BA3-4617-BE07-4BCC555046DB}" type="presParOf" srcId="{6344C647-0568-4440-82B3-3B0EBF0ED74C}" destId="{88AA36EC-4255-4599-8C25-B2DA5F58DB33}" srcOrd="2" destOrd="0" presId="urn:microsoft.com/office/officeart/2005/8/layout/orgChart1"/>
    <dgm:cxn modelId="{EC30D6A6-F3FF-4DC6-B60F-F94354491227}" type="presParOf" srcId="{1A7CAFE1-F57C-4498-B509-9AB30D85AB1D}" destId="{9C7499BE-F615-48EC-9453-18B65C7CB2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47420-8343-404D-974D-7166FDECA807}">
      <dsp:nvSpPr>
        <dsp:cNvPr id="0" name=""/>
        <dsp:cNvSpPr/>
      </dsp:nvSpPr>
      <dsp:spPr>
        <a:xfrm>
          <a:off x="4206912" y="1231445"/>
          <a:ext cx="2184773" cy="267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416"/>
              </a:lnTo>
              <a:lnTo>
                <a:pt x="2184773" y="2663416"/>
              </a:lnTo>
              <a:lnTo>
                <a:pt x="2184773" y="26746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FA28E-5B1B-47F9-B142-49CF4D5673AB}">
      <dsp:nvSpPr>
        <dsp:cNvPr id="0" name=""/>
        <dsp:cNvSpPr/>
      </dsp:nvSpPr>
      <dsp:spPr>
        <a:xfrm>
          <a:off x="4206912" y="1231445"/>
          <a:ext cx="2120076" cy="1098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929"/>
              </a:lnTo>
              <a:lnTo>
                <a:pt x="2120076" y="1086929"/>
              </a:lnTo>
              <a:lnTo>
                <a:pt x="2120076" y="10981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E951E-02B2-4520-BCC0-91FDEA0A4CCB}">
      <dsp:nvSpPr>
        <dsp:cNvPr id="0" name=""/>
        <dsp:cNvSpPr/>
      </dsp:nvSpPr>
      <dsp:spPr>
        <a:xfrm>
          <a:off x="3048838" y="1231445"/>
          <a:ext cx="1158074" cy="2391058"/>
        </a:xfrm>
        <a:custGeom>
          <a:avLst/>
          <a:gdLst/>
          <a:ahLst/>
          <a:cxnLst/>
          <a:rect l="0" t="0" r="0" b="0"/>
          <a:pathLst>
            <a:path>
              <a:moveTo>
                <a:pt x="1158074" y="0"/>
              </a:moveTo>
              <a:lnTo>
                <a:pt x="1158074" y="2379817"/>
              </a:lnTo>
              <a:lnTo>
                <a:pt x="0" y="2379817"/>
              </a:lnTo>
              <a:lnTo>
                <a:pt x="0" y="23910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C9D18-9F37-4A34-AC13-6137097C9DD0}">
      <dsp:nvSpPr>
        <dsp:cNvPr id="0" name=""/>
        <dsp:cNvSpPr/>
      </dsp:nvSpPr>
      <dsp:spPr>
        <a:xfrm>
          <a:off x="1846051" y="1231445"/>
          <a:ext cx="2360860" cy="745428"/>
        </a:xfrm>
        <a:custGeom>
          <a:avLst/>
          <a:gdLst/>
          <a:ahLst/>
          <a:cxnLst/>
          <a:rect l="0" t="0" r="0" b="0"/>
          <a:pathLst>
            <a:path>
              <a:moveTo>
                <a:pt x="2360860" y="0"/>
              </a:moveTo>
              <a:lnTo>
                <a:pt x="2360860" y="734188"/>
              </a:lnTo>
              <a:lnTo>
                <a:pt x="0" y="734188"/>
              </a:lnTo>
              <a:lnTo>
                <a:pt x="0" y="7454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DC391-F890-481D-B35F-69285E271A75}">
      <dsp:nvSpPr>
        <dsp:cNvPr id="0" name=""/>
        <dsp:cNvSpPr/>
      </dsp:nvSpPr>
      <dsp:spPr>
        <a:xfrm>
          <a:off x="3178695" y="288032"/>
          <a:ext cx="2056433" cy="943413"/>
        </a:xfrm>
        <a:prstGeom prst="rect">
          <a:avLst/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400" kern="1200" dirty="0"/>
            <a:t>Функције менаџмента</a:t>
          </a:r>
          <a:endParaRPr lang="sr-Latn-RS" sz="2400" kern="1200" dirty="0"/>
        </a:p>
      </dsp:txBody>
      <dsp:txXfrm>
        <a:off x="3178695" y="288032"/>
        <a:ext cx="2056433" cy="943413"/>
      </dsp:txXfrm>
    </dsp:sp>
    <dsp:sp modelId="{5E01973B-364F-4235-93D5-82C4E04375AF}">
      <dsp:nvSpPr>
        <dsp:cNvPr id="0" name=""/>
        <dsp:cNvSpPr/>
      </dsp:nvSpPr>
      <dsp:spPr>
        <a:xfrm>
          <a:off x="775535" y="1976873"/>
          <a:ext cx="2141032" cy="1070516"/>
        </a:xfrm>
        <a:prstGeom prst="rect">
          <a:avLst/>
        </a:prstGeom>
        <a:solidFill>
          <a:srgbClr val="C6545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u="sng" kern="1200" dirty="0"/>
            <a:t>Планирање: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утврђивање визије, мисије и циљева, формулисање стратегије, развијање планова</a:t>
          </a:r>
          <a:endParaRPr lang="sr-Latn-RS" sz="1400" kern="1200" dirty="0"/>
        </a:p>
      </dsp:txBody>
      <dsp:txXfrm>
        <a:off x="775535" y="1976873"/>
        <a:ext cx="2141032" cy="1070516"/>
      </dsp:txXfrm>
    </dsp:sp>
    <dsp:sp modelId="{C90B7EA2-138C-499D-A930-8F9E1CA6B25B}">
      <dsp:nvSpPr>
        <dsp:cNvPr id="0" name=""/>
        <dsp:cNvSpPr/>
      </dsp:nvSpPr>
      <dsp:spPr>
        <a:xfrm>
          <a:off x="2121279" y="3622503"/>
          <a:ext cx="1855118" cy="1070516"/>
        </a:xfrm>
        <a:prstGeom prst="rect">
          <a:avLst/>
        </a:prstGeom>
        <a:solidFill>
          <a:srgbClr val="C6545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u="sng" kern="1200" dirty="0"/>
            <a:t>Организовање</a:t>
          </a:r>
          <a:r>
            <a:rPr lang="sr-Cyrl-RS" sz="1600" kern="1200" dirty="0"/>
            <a:t>: </a:t>
          </a:r>
          <a:r>
            <a:rPr lang="sr-Cyrl-RS" sz="1400" kern="1200" dirty="0"/>
            <a:t>утврђивање и подела посла, груписање послова, делегирање ауторитета</a:t>
          </a:r>
          <a:endParaRPr lang="sr-Latn-RS" sz="1400" kern="1200" dirty="0"/>
        </a:p>
      </dsp:txBody>
      <dsp:txXfrm>
        <a:off x="2121279" y="3622503"/>
        <a:ext cx="1855118" cy="1070516"/>
      </dsp:txXfrm>
    </dsp:sp>
    <dsp:sp modelId="{7882B3C4-2D3D-4FC4-B09E-CFBB362B878A}">
      <dsp:nvSpPr>
        <dsp:cNvPr id="0" name=""/>
        <dsp:cNvSpPr/>
      </dsp:nvSpPr>
      <dsp:spPr>
        <a:xfrm>
          <a:off x="5324271" y="2329614"/>
          <a:ext cx="2005435" cy="1070516"/>
        </a:xfrm>
        <a:prstGeom prst="rect">
          <a:avLst/>
        </a:prstGeom>
        <a:solidFill>
          <a:srgbClr val="C6545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u="sng" kern="1200" dirty="0"/>
            <a:t>Вођење</a:t>
          </a:r>
          <a:r>
            <a:rPr lang="sr-Cyrl-RS" sz="1600" kern="1200" dirty="0"/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 мотивација, лидерство, комуницирање, координирање запослених</a:t>
          </a:r>
          <a:endParaRPr lang="sr-Latn-RS" sz="1400" kern="1200" dirty="0"/>
        </a:p>
      </dsp:txBody>
      <dsp:txXfrm>
        <a:off x="5324271" y="2329614"/>
        <a:ext cx="2005435" cy="1070516"/>
      </dsp:txXfrm>
    </dsp:sp>
    <dsp:sp modelId="{C3B00040-09A0-4E3B-8B5C-FAD52242AD23}">
      <dsp:nvSpPr>
        <dsp:cNvPr id="0" name=""/>
        <dsp:cNvSpPr/>
      </dsp:nvSpPr>
      <dsp:spPr>
        <a:xfrm>
          <a:off x="5321170" y="3906101"/>
          <a:ext cx="2141032" cy="1070516"/>
        </a:xfrm>
        <a:prstGeom prst="rect">
          <a:avLst/>
        </a:prstGeom>
        <a:solidFill>
          <a:srgbClr val="C6545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u="sng" kern="1200" dirty="0"/>
            <a:t>Контрола</a:t>
          </a:r>
          <a:r>
            <a:rPr lang="sr-Cyrl-RS" sz="1600" kern="1200" dirty="0"/>
            <a:t>: </a:t>
          </a:r>
          <a:r>
            <a:rPr lang="sr-Cyrl-RS" sz="1400" kern="1200" dirty="0"/>
            <a:t>утврђивање стандарда, мерење резултата, упоређивање са стандардима и корективне акције</a:t>
          </a:r>
          <a:endParaRPr lang="sr-Latn-RS" sz="1400" kern="1200" dirty="0"/>
        </a:p>
      </dsp:txBody>
      <dsp:txXfrm>
        <a:off x="5321170" y="3906101"/>
        <a:ext cx="2141032" cy="1070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A0C823-B7EC-4507-BC8E-FBCB1AC8D34E}" type="datetimeFigureOut">
              <a:rPr lang="sr-Latn-RS" smtClean="0"/>
              <a:t>19.10.2020.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71F6E8F-2D4A-4568-8829-19A911CFCBDD}" type="slidenum">
              <a:rPr lang="sr-Latn-RS" smtClean="0"/>
              <a:t>‹#›</a:t>
            </a:fld>
            <a:endParaRPr lang="sr-Latn-R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00808"/>
            <a:ext cx="4419600" cy="2520279"/>
          </a:xfrm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br>
              <a:rPr lang="sr-Cyrl-RS" dirty="0"/>
            </a:br>
            <a:br>
              <a:rPr lang="sr-Cyrl-RS" dirty="0"/>
            </a:b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ОДРЕДНИЦЕ МЕНАЏМЕНТА У ОБРАЗОВАЊУ</a:t>
            </a:r>
            <a:b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3848" y="4509120"/>
            <a:ext cx="5688632" cy="234888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i="1" dirty="0"/>
              <a:t>Шта подразумевамо под појмом менаџмент у образовању?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i="1" dirty="0"/>
              <a:t>Због чега се каже да је менаџмент универзалан?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i="1" dirty="0"/>
              <a:t>Које су то четири основне функције менаџмент процеса?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i="1" dirty="0"/>
              <a:t>Које вештине су потребне за ефикасно спровођење менаџмент концепта?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i="1" dirty="0"/>
              <a:t>Шта су то компетенцијски стандарди за директоре васпитно-образовних институција?</a:t>
            </a:r>
          </a:p>
        </p:txBody>
      </p:sp>
    </p:spTree>
    <p:extLst>
      <p:ext uri="{BB962C8B-B14F-4D97-AF65-F5344CB8AC3E}">
        <p14:creationId xmlns:p14="http://schemas.microsoft.com/office/powerpoint/2010/main" val="274152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Важност визије за менаџмент школе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15357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cs typeface="Times New Roman" panose="02020603050405020304" pitchFamily="18" charset="0"/>
              </a:rPr>
              <a:t>,,Ми смо школа пријатељ - сви различити, а једнако вредни. Заједно стварамо људе, данас мале, а сутра веће од нас“.</a:t>
            </a:r>
            <a:endParaRPr lang="sr-Latn-RS" b="1" dirty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rgbClr val="F1C5CC"/>
                </a:solidFill>
                <a:cs typeface="Times New Roman" panose="02020603050405020304" pitchFamily="18" charset="0"/>
              </a:rPr>
              <a:t>,,Ш</a:t>
            </a:r>
            <a:r>
              <a:rPr lang="sr-Latn-RS" dirty="0">
                <a:solidFill>
                  <a:srgbClr val="F1C5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kola i roditelji zajedno u formiranju učenika koji ne mora biti odličan đak, ali može postati odličan </a:t>
            </a:r>
            <a:r>
              <a:rPr lang="sr-Latn-RS">
                <a:solidFill>
                  <a:srgbClr val="F1C5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čovek“.</a:t>
            </a:r>
            <a:endParaRPr lang="sr-Latn-RS" dirty="0">
              <a:solidFill>
                <a:srgbClr val="F1C5C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RS" dirty="0">
                <a:solidFill>
                  <a:srgbClr val="92D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,,Razvoj demokratične škole u svakom smislu, sa stanovišta učenika, roditelja i nastavnika. Ne želimo biti „brod koji pluta“, u budućnosti svoju školu vidimo kao „brod koji jedri“.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13176"/>
            <a:ext cx="2360921" cy="14279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5013176"/>
            <a:ext cx="482453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/>
              <a:t>Особине ефектне визије: замислива, привлачна, могућа, фокусирана, погодна за комуникацију</a:t>
            </a:r>
            <a:r>
              <a:rPr lang="sr-Cyrl-R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5714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+mn-lt"/>
                <a:cs typeface="Times New Roman" panose="02020603050405020304" pitchFamily="18" charset="0"/>
              </a:rPr>
              <a:t>Мисија организације</a:t>
            </a:r>
            <a:endParaRPr lang="sr-Latn-R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>
            <a:normAutofit/>
          </a:bodyPr>
          <a:lstStyle/>
          <a:p>
            <a:r>
              <a:rPr lang="sr-Cyrl-RS" dirty="0"/>
              <a:t>Мисија је ,,оно што желимо да буде“</a:t>
            </a:r>
          </a:p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Продубљује и спецификује визију организације</a:t>
            </a:r>
          </a:p>
          <a:p>
            <a:endParaRPr lang="sr-Cyrl-RS" dirty="0"/>
          </a:p>
          <a:p>
            <a:r>
              <a:rPr lang="sr-Cyrl-RS" dirty="0"/>
              <a:t>Одговара на питања:</a:t>
            </a:r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3812232" cy="341724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endParaRPr lang="sr-Cyrl-RS" sz="2400" dirty="0">
              <a:solidFill>
                <a:srgbClr val="FFFF00"/>
              </a:solidFill>
            </a:endParaRPr>
          </a:p>
          <a:p>
            <a:r>
              <a:rPr lang="sr-Cyrl-RS" sz="2400" dirty="0">
                <a:solidFill>
                  <a:srgbClr val="FFFF00"/>
                </a:solidFill>
              </a:rPr>
              <a:t>Шта је наш основни задатак?</a:t>
            </a:r>
          </a:p>
          <a:p>
            <a:r>
              <a:rPr lang="sr-Cyrl-RS" sz="2400" dirty="0">
                <a:solidFill>
                  <a:srgbClr val="FFFF00"/>
                </a:solidFill>
              </a:rPr>
              <a:t>Ко су наши корисници?</a:t>
            </a:r>
          </a:p>
          <a:p>
            <a:r>
              <a:rPr lang="sr-Cyrl-RS" sz="2400" dirty="0">
                <a:solidFill>
                  <a:srgbClr val="FFFF00"/>
                </a:solidFill>
              </a:rPr>
              <a:t>Какве им вредности пружамо?</a:t>
            </a:r>
          </a:p>
          <a:p>
            <a:r>
              <a:rPr lang="sr-Cyrl-RS" sz="2400" dirty="0">
                <a:solidFill>
                  <a:srgbClr val="FFFF00"/>
                </a:solidFill>
              </a:rPr>
              <a:t>Шта је наш посао у будућности?</a:t>
            </a:r>
            <a:endParaRPr lang="sr-Latn-RS" sz="2400" dirty="0">
              <a:solidFill>
                <a:srgbClr val="FFFF00"/>
              </a:solidFill>
            </a:endParaRPr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43388"/>
            <a:ext cx="1008112" cy="163924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040324" y="58052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63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476672"/>
            <a:ext cx="62646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dirty="0">
                <a:solidFill>
                  <a:srgbClr val="FFFF00"/>
                </a:solidFill>
              </a:rPr>
              <a:t>Вештине у менаџменту</a:t>
            </a:r>
            <a:endParaRPr lang="sr-Latn-RS" sz="24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1491" y="1564343"/>
            <a:ext cx="40324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FFFF00"/>
                </a:solidFill>
              </a:rPr>
              <a:t>ТЕХНИЧКЕ</a:t>
            </a:r>
          </a:p>
          <a:p>
            <a:pPr marL="285750" indent="-285750" algn="just">
              <a:buFontTx/>
              <a:buChar char="-"/>
            </a:pPr>
            <a:r>
              <a:rPr lang="sr-Cyrl-RS" dirty="0"/>
              <a:t>знања везана за коришћење разних техника и процедура</a:t>
            </a:r>
          </a:p>
          <a:p>
            <a:pPr marL="285750" indent="-285750" algn="just">
              <a:buFontTx/>
              <a:buChar char="-"/>
            </a:pPr>
            <a:r>
              <a:rPr lang="sr-Cyrl-RS" dirty="0"/>
              <a:t>базична знања из области</a:t>
            </a:r>
            <a:r>
              <a:rPr lang="sr-Latn-RS"/>
              <a:t> </a:t>
            </a:r>
            <a:r>
              <a:rPr lang="sr-Cyrl-RS"/>
              <a:t>којом </a:t>
            </a:r>
            <a:r>
              <a:rPr lang="sr-Cyrl-RS" dirty="0"/>
              <a:t>се организација бави</a:t>
            </a:r>
            <a:endParaRPr lang="sr-Latn-RS" dirty="0"/>
          </a:p>
        </p:txBody>
      </p:sp>
      <p:sp>
        <p:nvSpPr>
          <p:cNvPr id="7" name="Rectangle 6"/>
          <p:cNvSpPr/>
          <p:nvPr/>
        </p:nvSpPr>
        <p:spPr>
          <a:xfrm>
            <a:off x="2416277" y="3402748"/>
            <a:ext cx="432048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dirty="0">
              <a:solidFill>
                <a:srgbClr val="FFFF00"/>
              </a:solidFill>
            </a:endParaRPr>
          </a:p>
          <a:p>
            <a:pPr algn="ctr"/>
            <a:endParaRPr lang="sr-Cyrl-RS" dirty="0">
              <a:solidFill>
                <a:srgbClr val="FFFF00"/>
              </a:solidFill>
            </a:endParaRPr>
          </a:p>
          <a:p>
            <a:pPr algn="ctr"/>
            <a:r>
              <a:rPr lang="sr-Cyrl-RS" dirty="0">
                <a:solidFill>
                  <a:srgbClr val="FFFF00"/>
                </a:solidFill>
              </a:rPr>
              <a:t>ИНТЕРПЕРСОНАЛНЕ</a:t>
            </a:r>
          </a:p>
          <a:p>
            <a:pPr marL="285750" indent="-285750" algn="ctr">
              <a:buFontTx/>
              <a:buChar char="-"/>
            </a:pPr>
            <a:r>
              <a:rPr lang="sr-Cyrl-RS" dirty="0"/>
              <a:t>способности да се ради са другима, </a:t>
            </a:r>
          </a:p>
          <a:p>
            <a:pPr algn="ctr"/>
            <a:r>
              <a:rPr lang="sr-Cyrl-RS" dirty="0"/>
              <a:t>да се граде међуљудски односи</a:t>
            </a:r>
          </a:p>
          <a:p>
            <a:pPr marL="285750" indent="-285750" algn="ctr">
              <a:buFontTx/>
              <a:buChar char="-"/>
            </a:pPr>
            <a:endParaRPr lang="sr-Cyrl-RS" dirty="0"/>
          </a:p>
          <a:p>
            <a:pPr algn="ctr"/>
            <a:endParaRPr lang="sr-Cyrl-RS" dirty="0"/>
          </a:p>
          <a:p>
            <a:pPr algn="ctr"/>
            <a:endParaRPr lang="sr-Latn-RS" dirty="0"/>
          </a:p>
        </p:txBody>
      </p:sp>
      <p:sp>
        <p:nvSpPr>
          <p:cNvPr id="8" name="Rectangle 7"/>
          <p:cNvSpPr/>
          <p:nvPr/>
        </p:nvSpPr>
        <p:spPr>
          <a:xfrm>
            <a:off x="3779912" y="5085184"/>
            <a:ext cx="511256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FFFF00"/>
                </a:solidFill>
              </a:rPr>
              <a:t>КОНЦЕПТУАЛНЕ</a:t>
            </a:r>
          </a:p>
          <a:p>
            <a:pPr marL="285750" indent="-285750" algn="ctr">
              <a:buFontTx/>
              <a:buChar char="-"/>
            </a:pPr>
            <a:r>
              <a:rPr lang="sr-Cyrl-RS" dirty="0"/>
              <a:t>способности апстрактног мишљења и посматрања организације као целине</a:t>
            </a:r>
          </a:p>
          <a:p>
            <a:pPr marL="285750" indent="-285750" algn="ctr">
              <a:buFontTx/>
              <a:buChar char="-"/>
            </a:pPr>
            <a:r>
              <a:rPr lang="sr-Cyrl-RS" dirty="0"/>
              <a:t> умеће стварања развојних концепата за ефикасан развој организације у будућности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6359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r-Latn-RS" dirty="0"/>
            </a:br>
            <a:br>
              <a:rPr lang="sr-Latn-RS" dirty="0"/>
            </a:br>
            <a:br>
              <a:rPr lang="sr-Latn-RS" dirty="0"/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ОДРЕДНИЦЕ МЕНАЏМЕНТА</a:t>
            </a:r>
            <a:br>
              <a:rPr lang="sr-Latn-R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sr-Latn-RS" dirty="0"/>
          </a:p>
          <a:p>
            <a:pPr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дефинисати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умеће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усклађивања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рационалног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људских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материјалних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потенцијала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остварили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циљеви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једно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кључних</a:t>
            </a:r>
            <a:r>
              <a:rPr lang="en-US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умећа</a:t>
            </a:r>
            <a:r>
              <a:rPr lang="en-US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савременом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Његов допринос је у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успешном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повезивању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људи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различитих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стручности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вештина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искустава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остваривању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заједничких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циљева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sr-Cyrl-R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отреба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менаџментом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јавила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кумулације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знања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карактерише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садашње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друштво</a:t>
            </a:r>
            <a:r>
              <a:rPr lang="en-US" sz="2200" dirty="0"/>
              <a:t>.</a:t>
            </a:r>
            <a:endParaRPr lang="sr-Latn-RS" sz="2200" dirty="0"/>
          </a:p>
          <a:p>
            <a:endParaRPr lang="sr-Latn-RS" dirty="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60648"/>
            <a:ext cx="303468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83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Појам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менаџмента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има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вишеструка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разнолика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значења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Научна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дисциплина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чија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сврха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постигне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најрационалнији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начин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управљања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друштвеним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односно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приватним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средствима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Пракса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вођења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организације</a:t>
            </a:r>
            <a:endParaRPr lang="sr-Latn-RS" dirty="0">
              <a:solidFill>
                <a:srgbClr val="FFFF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они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управљачки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воде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представљају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предузеће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установу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координације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делотворног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коришћења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људских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материјалних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ресурса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контролисале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активности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организације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сврхом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постизања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циљева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предузећа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Носиоци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реализатори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менаџерске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функције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организацији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односно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људи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предузећима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усмерава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координира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активности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ресурсе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Специфична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дисциплина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односно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укупно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знање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пракса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подручју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управљања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руковођења</a:t>
            </a:r>
            <a:r>
              <a:rPr lang="en-US" dirty="0">
                <a:latin typeface="Calibri" panose="020F0502020204030204" pitchFamily="34" charset="0"/>
              </a:rPr>
              <a:t>).</a:t>
            </a:r>
            <a:endParaRPr lang="sr-Latn-RS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9791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r-Latn-R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eter Ferdinand</a:t>
            </a: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Drucker</a:t>
            </a:r>
            <a:endParaRPr lang="sr-Latn-RS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sr-Cyrl-R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sr-Cyrl-R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итно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одређење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менаџмента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sr-Cyrl-R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бави</a:t>
            </a:r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људима</a:t>
            </a:r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тако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их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оспособи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успешан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аједнички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рад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како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постали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делотворни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њихове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слабости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неважне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Cyrl-RS" sz="3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Бави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интеграцијом</a:t>
            </a:r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људи</a:t>
            </a:r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неки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заједнички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подухват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што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подразумева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заједничке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циљеве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заједничке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вредности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мора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водити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бригу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традицији</a:t>
            </a:r>
            <a:r>
              <a:rPr lang="en-US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култури</a:t>
            </a:r>
            <a:endParaRPr lang="sr-Latn-RS" sz="3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Менаџмент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сматра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технологијом</a:t>
            </a:r>
            <a:r>
              <a:rPr lang="sr-Cyrl-R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јер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менаџмент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бави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акцијом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применом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r-Cyrl-RS" sz="3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проверава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резултатима</a:t>
            </a:r>
            <a:r>
              <a:rPr lang="en-US" sz="38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3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lvl="4"/>
            <a:r>
              <a:rPr lang="sr-Latn-RS" dirty="0"/>
              <a:t>                                                                   </a:t>
            </a:r>
          </a:p>
          <a:p>
            <a:pPr lvl="4"/>
            <a:r>
              <a:rPr lang="sr-Latn-RS" dirty="0"/>
              <a:t>                                                                      </a:t>
            </a:r>
            <a:r>
              <a:rPr lang="sr-Cyrl-RS" dirty="0"/>
              <a:t>                                                   </a:t>
            </a:r>
            <a:r>
              <a:rPr lang="en-US" dirty="0"/>
              <a:t>http://www.amazon.com/Peter-F.-Drucker/e/B000AP61TE</a:t>
            </a:r>
            <a:endParaRPr lang="sr-Latn-R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717032"/>
            <a:ext cx="2448272" cy="20882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5517232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dirty="0"/>
          </a:p>
          <a:p>
            <a:pPr algn="ctr"/>
            <a:r>
              <a:rPr lang="sr-Cyrl-RS" dirty="0"/>
              <a:t>Шта је предуслов успешног тимског рада у школи?</a:t>
            </a:r>
          </a:p>
          <a:p>
            <a:pPr algn="ctr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648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Универзалност менаџмента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Менаџмент се односи на широк опсег активности, од вођења државе, преко управлјања предузећем, друштвеном организацијом или институцијом, па до управлјања индивидуалним активностима. У цилју постизања желјеног успеха потребно је ефикасно управљати било којом од наведених ентитета. Према општеприхваћеном гледишту универзална потреба за применом менаџмента као праксом и вештином се јавлја се на свим нивоима организације као и у свим секторима.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6808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Још неке карактеристике менаџмента...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мора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постави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јасне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циљеве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уједињују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запослене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требало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би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заснива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комуникацији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појединачној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одговорности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sr-Cyrl-R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орају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постојати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јасна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мерила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непрестано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усавршавају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примењују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ави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 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људима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њ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иховим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вредностима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растом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развојем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томе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хуманистичка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дисциплина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Хуманистичка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због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своје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заокупље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ости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друштвеном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структуром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заједницом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као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својим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учинком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њих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sr-Cyrl-R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енаџери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служе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свим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знањем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sr-Cyrl-RS" u="sng" dirty="0">
                <a:latin typeface="Calibri" panose="020F0502020204030204" pitchFamily="34" charset="0"/>
                <a:cs typeface="Times New Roman" panose="02020603050405020304" pitchFamily="18" charset="0"/>
              </a:rPr>
              <a:t>кр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ићима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хуманистичких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друштвених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наука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sr-Cyrl-R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психологијом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филозофијом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економијом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историјом</a:t>
            </a:r>
            <a:r>
              <a:rPr lang="en-US" u="sng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u="sng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педагогијом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9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Специфичности менаџмента у образовању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5178540"/>
          </a:xfrm>
        </p:spPr>
        <p:txBody>
          <a:bodyPr/>
          <a:lstStyle/>
          <a:p>
            <a:r>
              <a:rPr lang="ru-RU" sz="2000" dirty="0"/>
              <a:t>Менаџмент у образовању се може посматрати на макро и на микро нивоу. Макро ниво -  управлјање се обавлја на нивоу образовног система и на нивоу његовог структурног елемента – образовне установе. </a:t>
            </a:r>
          </a:p>
          <a:p>
            <a:r>
              <a:rPr lang="ru-RU" sz="2000" dirty="0"/>
              <a:t>Микро ниво - управлјање образовним програмом као и управлјање пројектом самосталног учења.</a:t>
            </a:r>
          </a:p>
          <a:p>
            <a:r>
              <a:rPr lang="ru-RU" sz="2000" dirty="0"/>
              <a:t>Специфичност менаџмента у образовању је та што резултат рада менаџмента у образовној институцији  или систему обично није видљив одмах, јер су то  ученици са својим вредностима, знањима и ставовима</a:t>
            </a:r>
            <a:endParaRPr lang="sr-Latn-RS" sz="20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Natasa\Desktop\Menadzment kuca\20131017062901-indi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09478"/>
            <a:ext cx="2513740" cy="181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atasa\Desktop\Pokrajinski MINI PROJEKTI\New folder\KidsProject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37112"/>
            <a:ext cx="302433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53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/>
              <a:t>Менаџмент процес</a:t>
            </a:r>
            <a:endParaRPr lang="sr-Latn-R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276188"/>
              </p:ext>
            </p:extLst>
          </p:nvPr>
        </p:nvGraphicFramePr>
        <p:xfrm>
          <a:off x="457200" y="119675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496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Да ли је менаџмент вођење?</a:t>
            </a:r>
            <a:endParaRPr lang="sr-Latn-R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,,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вођство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eng.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Leadership,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nem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Führung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утицаја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друге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људе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тако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они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спремно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теже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ост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ривању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заједничких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циљева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Вођство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заснива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прихватању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утицаја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стране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оних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утиче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способности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креирања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визије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, и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спирисања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старања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енту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ијазма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добровољног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учествовања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ост</a:t>
            </a: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ривању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циљева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Означава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сегмент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менаџмента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односи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рад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људима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утицај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мотивацију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координацију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људског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понашања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Cyrl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dirty="0">
                <a:latin typeface="Calibri" panose="020F0502020204030204" pitchFamily="34" charset="0"/>
                <a:cs typeface="Times New Roman" panose="02020603050405020304" pitchFamily="18" charset="0"/>
              </a:rPr>
              <a:t>,,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Сваки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вођа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мора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буде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менаџер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али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сваки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успешан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менаџер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вођа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Вођење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више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координација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послова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које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обављају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други</a:t>
            </a:r>
            <a:r>
              <a:rPr lang="sr-Cyrl-R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бави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савладавањем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промена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sr-Latn-R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  <p:pic>
        <p:nvPicPr>
          <p:cNvPr id="4" name="Picture 2" descr="C:\Users\Natasa\Desktop\Menadzment kuca\Teamwo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2656"/>
            <a:ext cx="180020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646350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3009</TotalTime>
  <Words>948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Wingdings</vt:lpstr>
      <vt:lpstr>Thatch</vt:lpstr>
      <vt:lpstr>  ОДРЕДНИЦЕ МЕНАЏМЕНТА У ОБРАЗОВАЊУ </vt:lpstr>
      <vt:lpstr>   ОДРЕДНИЦЕ МЕНАЏМЕНТА  </vt:lpstr>
      <vt:lpstr>Појам менаџмента има вишеструка и разнолика значења</vt:lpstr>
      <vt:lpstr>Peter Ferdinand Drucker</vt:lpstr>
      <vt:lpstr>Универзалност менаџмента</vt:lpstr>
      <vt:lpstr>Још неке карактеристике менаџмента...</vt:lpstr>
      <vt:lpstr>Специфичности менаџмента у образовању</vt:lpstr>
      <vt:lpstr>Менаџмент процес</vt:lpstr>
      <vt:lpstr> Да ли је менаџмент вођење?</vt:lpstr>
      <vt:lpstr>Важност визије за менаџмент школе</vt:lpstr>
      <vt:lpstr>Мисија организације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 U OBRAZOVANJU (pojam, definisanje..)</dc:title>
  <dc:creator>Natasa</dc:creator>
  <cp:lastModifiedBy>Brankovic</cp:lastModifiedBy>
  <cp:revision>38</cp:revision>
  <dcterms:created xsi:type="dcterms:W3CDTF">2013-11-11T17:46:53Z</dcterms:created>
  <dcterms:modified xsi:type="dcterms:W3CDTF">2020-10-19T09:43:16Z</dcterms:modified>
</cp:coreProperties>
</file>