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2" r:id="rId7"/>
    <p:sldId id="263" r:id="rId8"/>
    <p:sldId id="264" r:id="rId9"/>
    <p:sldId id="266" r:id="rId10"/>
    <p:sldId id="268" r:id="rId11"/>
    <p:sldId id="270" r:id="rId12"/>
    <p:sldId id="272" r:id="rId13"/>
  </p:sldIdLst>
  <p:sldSz cx="9144000" cy="6858000" type="screen4x3"/>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9691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250ED5D-957A-4F01-AB73-9F426A5BA485}" type="doc">
      <dgm:prSet loTypeId="urn:microsoft.com/office/officeart/2005/8/layout/radial1" loCatId="cycle" qsTypeId="urn:microsoft.com/office/officeart/2005/8/quickstyle/simple1" qsCatId="simple" csTypeId="urn:microsoft.com/office/officeart/2005/8/colors/colorful1#1" csCatId="colorful" phldr="1"/>
      <dgm:spPr/>
      <dgm:t>
        <a:bodyPr/>
        <a:lstStyle/>
        <a:p>
          <a:endParaRPr lang="sr-Latn-RS"/>
        </a:p>
      </dgm:t>
    </dgm:pt>
    <dgm:pt modelId="{59437C8B-6480-47B8-A6DF-6CA76838D44B}">
      <dgm:prSet phldrT="[Text]" custT="1"/>
      <dgm:spPr/>
      <dgm:t>
        <a:bodyPr/>
        <a:lstStyle/>
        <a:p>
          <a:r>
            <a:rPr lang="sr-Latn-RS" sz="2000" b="1" dirty="0" smtClean="0">
              <a:solidFill>
                <a:srgbClr val="FFFF00"/>
              </a:solidFill>
            </a:rPr>
            <a:t>NASTAVNIK LIDER</a:t>
          </a:r>
          <a:endParaRPr lang="sr-Latn-RS" sz="2000" b="1" dirty="0">
            <a:solidFill>
              <a:srgbClr val="FFFF00"/>
            </a:solidFill>
          </a:endParaRPr>
        </a:p>
      </dgm:t>
    </dgm:pt>
    <dgm:pt modelId="{1EFBDB0E-17D8-4465-984D-9CD369F2D50B}" type="parTrans" cxnId="{03B2EBDA-F708-43DB-BC1C-DDAE689BB708}">
      <dgm:prSet/>
      <dgm:spPr/>
      <dgm:t>
        <a:bodyPr/>
        <a:lstStyle/>
        <a:p>
          <a:endParaRPr lang="sr-Latn-RS"/>
        </a:p>
      </dgm:t>
    </dgm:pt>
    <dgm:pt modelId="{42D8B62A-3A0D-43C1-9CD5-7278B799EBEC}" type="sibTrans" cxnId="{03B2EBDA-F708-43DB-BC1C-DDAE689BB708}">
      <dgm:prSet/>
      <dgm:spPr/>
      <dgm:t>
        <a:bodyPr/>
        <a:lstStyle/>
        <a:p>
          <a:endParaRPr lang="sr-Latn-RS"/>
        </a:p>
      </dgm:t>
    </dgm:pt>
    <dgm:pt modelId="{C837B414-6362-4F6E-A70F-EEB027314F1C}">
      <dgm:prSet phldrT="[Text]"/>
      <dgm:spPr/>
      <dgm:t>
        <a:bodyPr/>
        <a:lstStyle/>
        <a:p>
          <a:r>
            <a:rPr lang="sr-Latn-RS" dirty="0" smtClean="0"/>
            <a:t>Snažno veruje da učenik može da doživi uspeh</a:t>
          </a:r>
          <a:endParaRPr lang="sr-Latn-RS" dirty="0"/>
        </a:p>
      </dgm:t>
    </dgm:pt>
    <dgm:pt modelId="{484635FD-B46D-44F6-A97D-553C2CC38782}" type="parTrans" cxnId="{7C4D6978-67BD-4A44-8120-9B6EC1B0FD55}">
      <dgm:prSet/>
      <dgm:spPr/>
      <dgm:t>
        <a:bodyPr/>
        <a:lstStyle/>
        <a:p>
          <a:endParaRPr lang="sr-Latn-RS"/>
        </a:p>
      </dgm:t>
    </dgm:pt>
    <dgm:pt modelId="{56F4882B-5BB1-45BA-A449-FBB693A2E356}" type="sibTrans" cxnId="{7C4D6978-67BD-4A44-8120-9B6EC1B0FD55}">
      <dgm:prSet/>
      <dgm:spPr/>
      <dgm:t>
        <a:bodyPr/>
        <a:lstStyle/>
        <a:p>
          <a:endParaRPr lang="sr-Latn-RS"/>
        </a:p>
      </dgm:t>
    </dgm:pt>
    <dgm:pt modelId="{0031DC72-CF5C-4431-8E3A-237BC66B3E19}">
      <dgm:prSet phldrT="[Text]"/>
      <dgm:spPr/>
      <dgm:t>
        <a:bodyPr/>
        <a:lstStyle/>
        <a:p>
          <a:r>
            <a:rPr lang="sr-Latn-RS" dirty="0" smtClean="0"/>
            <a:t>Podržava odluku direktora da podstiče profesionalni razvoj</a:t>
          </a:r>
          <a:endParaRPr lang="sr-Latn-RS" dirty="0"/>
        </a:p>
      </dgm:t>
    </dgm:pt>
    <dgm:pt modelId="{1D2AD8FF-40BB-41AB-B984-99D9F9702B72}" type="parTrans" cxnId="{F9779F55-CC44-406B-89FE-14C171BAAB68}">
      <dgm:prSet/>
      <dgm:spPr/>
      <dgm:t>
        <a:bodyPr/>
        <a:lstStyle/>
        <a:p>
          <a:endParaRPr lang="sr-Latn-RS"/>
        </a:p>
      </dgm:t>
    </dgm:pt>
    <dgm:pt modelId="{D1F6BE84-1448-4E7A-BC59-D6AE05BE8330}" type="sibTrans" cxnId="{F9779F55-CC44-406B-89FE-14C171BAAB68}">
      <dgm:prSet/>
      <dgm:spPr/>
      <dgm:t>
        <a:bodyPr/>
        <a:lstStyle/>
        <a:p>
          <a:endParaRPr lang="sr-Latn-RS"/>
        </a:p>
      </dgm:t>
    </dgm:pt>
    <dgm:pt modelId="{B4515A08-9F59-4565-8B3E-CE6CD8D4EB56}">
      <dgm:prSet phldrT="[Text]"/>
      <dgm:spPr/>
      <dgm:t>
        <a:bodyPr/>
        <a:lstStyle/>
        <a:p>
          <a:r>
            <a:rPr lang="sr-Latn-RS" dirty="0" smtClean="0"/>
            <a:t>Koristi svoje znanje kako bi unapredio svoje i sposobnosti kolega</a:t>
          </a:r>
          <a:endParaRPr lang="sr-Latn-RS" dirty="0"/>
        </a:p>
      </dgm:t>
    </dgm:pt>
    <dgm:pt modelId="{7BEE81FE-C2B6-4F0B-B1CC-84A76CBB3ED2}" type="parTrans" cxnId="{9EA068DE-C35A-4D60-9C54-5AB2C0B1A119}">
      <dgm:prSet/>
      <dgm:spPr/>
      <dgm:t>
        <a:bodyPr/>
        <a:lstStyle/>
        <a:p>
          <a:endParaRPr lang="sr-Latn-RS"/>
        </a:p>
      </dgm:t>
    </dgm:pt>
    <dgm:pt modelId="{B95FBE88-BB8B-48AC-AB61-45DDE1673BD8}" type="sibTrans" cxnId="{9EA068DE-C35A-4D60-9C54-5AB2C0B1A119}">
      <dgm:prSet/>
      <dgm:spPr/>
      <dgm:t>
        <a:bodyPr/>
        <a:lstStyle/>
        <a:p>
          <a:endParaRPr lang="sr-Latn-RS"/>
        </a:p>
      </dgm:t>
    </dgm:pt>
    <dgm:pt modelId="{88DF33FF-FAC5-45D7-94B0-272094423918}">
      <dgm:prSet phldrT="[Text]"/>
      <dgm:spPr/>
      <dgm:t>
        <a:bodyPr/>
        <a:lstStyle/>
        <a:p>
          <a:r>
            <a:rPr lang="sr-Latn-RS" smtClean="0"/>
            <a:t>Koristi svoje znanje kako bi promovisao kolegijalno okruženje</a:t>
          </a:r>
          <a:endParaRPr lang="sr-Latn-RS" dirty="0"/>
        </a:p>
      </dgm:t>
    </dgm:pt>
    <dgm:pt modelId="{A8EC31E6-D0CC-46EA-B855-F5AB7D2C3BAD}" type="parTrans" cxnId="{4B130621-9F94-4E26-9ECA-4BC071E3634C}">
      <dgm:prSet/>
      <dgm:spPr/>
      <dgm:t>
        <a:bodyPr/>
        <a:lstStyle/>
        <a:p>
          <a:endParaRPr lang="sr-Latn-RS"/>
        </a:p>
      </dgm:t>
    </dgm:pt>
    <dgm:pt modelId="{FC82EA69-BFA2-462D-BC65-2E503621E574}" type="sibTrans" cxnId="{4B130621-9F94-4E26-9ECA-4BC071E3634C}">
      <dgm:prSet/>
      <dgm:spPr/>
      <dgm:t>
        <a:bodyPr/>
        <a:lstStyle/>
        <a:p>
          <a:endParaRPr lang="sr-Latn-RS"/>
        </a:p>
      </dgm:t>
    </dgm:pt>
    <dgm:pt modelId="{C6CCC6A2-27D3-4AC6-89DF-548A3CCEE3D3}">
      <dgm:prSet phldrT="[Text]"/>
      <dgm:spPr/>
      <dgm:t>
        <a:bodyPr/>
        <a:lstStyle/>
        <a:p>
          <a:r>
            <a:rPr lang="sr-Latn-RS" dirty="0" smtClean="0"/>
            <a:t>Trajno orijentisan na unapređenje nastavnih metoda</a:t>
          </a:r>
          <a:endParaRPr lang="sr-Latn-RS" dirty="0"/>
        </a:p>
      </dgm:t>
    </dgm:pt>
    <dgm:pt modelId="{88442087-93DD-45DB-940C-AE78089F5C3C}" type="parTrans" cxnId="{3CB79EDF-AEB6-4DC7-8E2D-0962BE786CB8}">
      <dgm:prSet/>
      <dgm:spPr/>
      <dgm:t>
        <a:bodyPr/>
        <a:lstStyle/>
        <a:p>
          <a:endParaRPr lang="sr-Latn-RS"/>
        </a:p>
      </dgm:t>
    </dgm:pt>
    <dgm:pt modelId="{CAF2D959-95EB-49CA-AFE6-EFF28F2A0EB0}" type="sibTrans" cxnId="{3CB79EDF-AEB6-4DC7-8E2D-0962BE786CB8}">
      <dgm:prSet/>
      <dgm:spPr/>
      <dgm:t>
        <a:bodyPr/>
        <a:lstStyle/>
        <a:p>
          <a:endParaRPr lang="sr-Latn-RS"/>
        </a:p>
      </dgm:t>
    </dgm:pt>
    <dgm:pt modelId="{E9A66390-483C-40DF-84EE-114521E2821C}">
      <dgm:prSet phldrT="[Text]"/>
      <dgm:spPr/>
      <dgm:t>
        <a:bodyPr/>
        <a:lstStyle/>
        <a:p>
          <a:r>
            <a:rPr lang="sr-Latn-RS" dirty="0" smtClean="0"/>
            <a:t>Zna da su istraživanja poželjna i da ih treba  podržatii</a:t>
          </a:r>
          <a:endParaRPr lang="sr-Latn-RS" dirty="0"/>
        </a:p>
      </dgm:t>
    </dgm:pt>
    <dgm:pt modelId="{897B6C19-25EC-47E3-AFCF-DC76E2F435C4}" type="parTrans" cxnId="{1F846DC5-FCD7-4F41-902D-A56440B04894}">
      <dgm:prSet/>
      <dgm:spPr/>
      <dgm:t>
        <a:bodyPr/>
        <a:lstStyle/>
        <a:p>
          <a:endParaRPr lang="sr-Latn-RS"/>
        </a:p>
      </dgm:t>
    </dgm:pt>
    <dgm:pt modelId="{23F81693-C621-4B9A-A25A-D9D6709A8B0F}" type="sibTrans" cxnId="{1F846DC5-FCD7-4F41-902D-A56440B04894}">
      <dgm:prSet/>
      <dgm:spPr/>
      <dgm:t>
        <a:bodyPr/>
        <a:lstStyle/>
        <a:p>
          <a:endParaRPr lang="sr-Latn-RS"/>
        </a:p>
      </dgm:t>
    </dgm:pt>
    <dgm:pt modelId="{41A3DF14-8292-4C2B-9A8D-136F68FF3430}">
      <dgm:prSet phldrT="[Text]"/>
      <dgm:spPr/>
      <dgm:t>
        <a:bodyPr/>
        <a:lstStyle/>
        <a:p>
          <a:r>
            <a:rPr lang="sr-Latn-RS" dirty="0" smtClean="0"/>
            <a:t>Koristi svoje rezultate za promociju škole</a:t>
          </a:r>
          <a:endParaRPr lang="sr-Latn-RS" dirty="0"/>
        </a:p>
      </dgm:t>
    </dgm:pt>
    <dgm:pt modelId="{2A77D993-224B-4D7D-92F1-D6B71F3084B8}" type="parTrans" cxnId="{FAB4E096-F53A-4E52-BCFD-7EBA76DCFA8A}">
      <dgm:prSet/>
      <dgm:spPr/>
      <dgm:t>
        <a:bodyPr/>
        <a:lstStyle/>
        <a:p>
          <a:endParaRPr lang="sr-Latn-RS"/>
        </a:p>
      </dgm:t>
    </dgm:pt>
    <dgm:pt modelId="{A73F7423-A5EF-407F-94AB-C991BE2D0FC8}" type="sibTrans" cxnId="{FAB4E096-F53A-4E52-BCFD-7EBA76DCFA8A}">
      <dgm:prSet/>
      <dgm:spPr/>
      <dgm:t>
        <a:bodyPr/>
        <a:lstStyle/>
        <a:p>
          <a:endParaRPr lang="sr-Latn-RS"/>
        </a:p>
      </dgm:t>
    </dgm:pt>
    <dgm:pt modelId="{F7625B75-EAEB-478F-B6B6-77015B954662}" type="pres">
      <dgm:prSet presAssocID="{F250ED5D-957A-4F01-AB73-9F426A5BA485}" presName="cycle" presStyleCnt="0">
        <dgm:presLayoutVars>
          <dgm:chMax val="1"/>
          <dgm:dir/>
          <dgm:animLvl val="ctr"/>
          <dgm:resizeHandles val="exact"/>
        </dgm:presLayoutVars>
      </dgm:prSet>
      <dgm:spPr/>
      <dgm:t>
        <a:bodyPr/>
        <a:lstStyle/>
        <a:p>
          <a:endParaRPr lang="sr-Latn-RS"/>
        </a:p>
      </dgm:t>
    </dgm:pt>
    <dgm:pt modelId="{F8A18CF8-9719-4293-B41E-369226636262}" type="pres">
      <dgm:prSet presAssocID="{59437C8B-6480-47B8-A6DF-6CA76838D44B}" presName="centerShape" presStyleLbl="node0" presStyleIdx="0" presStyleCnt="1" custScaleX="156019"/>
      <dgm:spPr/>
      <dgm:t>
        <a:bodyPr/>
        <a:lstStyle/>
        <a:p>
          <a:endParaRPr lang="sr-Latn-RS"/>
        </a:p>
      </dgm:t>
    </dgm:pt>
    <dgm:pt modelId="{BDFC1711-E219-447E-AC47-470327145650}" type="pres">
      <dgm:prSet presAssocID="{484635FD-B46D-44F6-A97D-553C2CC38782}" presName="Name9" presStyleLbl="parChTrans1D2" presStyleIdx="0" presStyleCnt="7"/>
      <dgm:spPr/>
      <dgm:t>
        <a:bodyPr/>
        <a:lstStyle/>
        <a:p>
          <a:endParaRPr lang="sr-Latn-RS"/>
        </a:p>
      </dgm:t>
    </dgm:pt>
    <dgm:pt modelId="{4CC46D89-0220-45AC-ABF8-B88BB26ABB34}" type="pres">
      <dgm:prSet presAssocID="{484635FD-B46D-44F6-A97D-553C2CC38782}" presName="connTx" presStyleLbl="parChTrans1D2" presStyleIdx="0" presStyleCnt="7"/>
      <dgm:spPr/>
      <dgm:t>
        <a:bodyPr/>
        <a:lstStyle/>
        <a:p>
          <a:endParaRPr lang="sr-Latn-RS"/>
        </a:p>
      </dgm:t>
    </dgm:pt>
    <dgm:pt modelId="{17E9D574-65EE-4F17-BDE9-84CA7EE0935A}" type="pres">
      <dgm:prSet presAssocID="{C837B414-6362-4F6E-A70F-EEB027314F1C}" presName="node" presStyleLbl="node1" presStyleIdx="0" presStyleCnt="7">
        <dgm:presLayoutVars>
          <dgm:bulletEnabled val="1"/>
        </dgm:presLayoutVars>
      </dgm:prSet>
      <dgm:spPr/>
      <dgm:t>
        <a:bodyPr/>
        <a:lstStyle/>
        <a:p>
          <a:endParaRPr lang="sr-Latn-RS"/>
        </a:p>
      </dgm:t>
    </dgm:pt>
    <dgm:pt modelId="{58D4DB79-B383-421F-B35F-F4C3AC6277ED}" type="pres">
      <dgm:prSet presAssocID="{1D2AD8FF-40BB-41AB-B984-99D9F9702B72}" presName="Name9" presStyleLbl="parChTrans1D2" presStyleIdx="1" presStyleCnt="7"/>
      <dgm:spPr/>
      <dgm:t>
        <a:bodyPr/>
        <a:lstStyle/>
        <a:p>
          <a:endParaRPr lang="sr-Latn-RS"/>
        </a:p>
      </dgm:t>
    </dgm:pt>
    <dgm:pt modelId="{B47BB852-25A2-4B65-BF6A-2827B634F17A}" type="pres">
      <dgm:prSet presAssocID="{1D2AD8FF-40BB-41AB-B984-99D9F9702B72}" presName="connTx" presStyleLbl="parChTrans1D2" presStyleIdx="1" presStyleCnt="7"/>
      <dgm:spPr/>
      <dgm:t>
        <a:bodyPr/>
        <a:lstStyle/>
        <a:p>
          <a:endParaRPr lang="sr-Latn-RS"/>
        </a:p>
      </dgm:t>
    </dgm:pt>
    <dgm:pt modelId="{5DBF09AF-3D67-445D-BF66-A2CC2CBA70C4}" type="pres">
      <dgm:prSet presAssocID="{0031DC72-CF5C-4431-8E3A-237BC66B3E19}" presName="node" presStyleLbl="node1" presStyleIdx="1" presStyleCnt="7">
        <dgm:presLayoutVars>
          <dgm:bulletEnabled val="1"/>
        </dgm:presLayoutVars>
      </dgm:prSet>
      <dgm:spPr/>
      <dgm:t>
        <a:bodyPr/>
        <a:lstStyle/>
        <a:p>
          <a:endParaRPr lang="sr-Latn-RS"/>
        </a:p>
      </dgm:t>
    </dgm:pt>
    <dgm:pt modelId="{A1680E48-39E2-4984-B09E-35918B483FC8}" type="pres">
      <dgm:prSet presAssocID="{7BEE81FE-C2B6-4F0B-B1CC-84A76CBB3ED2}" presName="Name9" presStyleLbl="parChTrans1D2" presStyleIdx="2" presStyleCnt="7"/>
      <dgm:spPr/>
      <dgm:t>
        <a:bodyPr/>
        <a:lstStyle/>
        <a:p>
          <a:endParaRPr lang="sr-Latn-RS"/>
        </a:p>
      </dgm:t>
    </dgm:pt>
    <dgm:pt modelId="{52052C59-0C38-41C5-A016-6EFB59115DED}" type="pres">
      <dgm:prSet presAssocID="{7BEE81FE-C2B6-4F0B-B1CC-84A76CBB3ED2}" presName="connTx" presStyleLbl="parChTrans1D2" presStyleIdx="2" presStyleCnt="7"/>
      <dgm:spPr/>
      <dgm:t>
        <a:bodyPr/>
        <a:lstStyle/>
        <a:p>
          <a:endParaRPr lang="sr-Latn-RS"/>
        </a:p>
      </dgm:t>
    </dgm:pt>
    <dgm:pt modelId="{A797A8D0-E372-4CDC-BB6C-2D4034AAC3C5}" type="pres">
      <dgm:prSet presAssocID="{B4515A08-9F59-4565-8B3E-CE6CD8D4EB56}" presName="node" presStyleLbl="node1" presStyleIdx="2" presStyleCnt="7">
        <dgm:presLayoutVars>
          <dgm:bulletEnabled val="1"/>
        </dgm:presLayoutVars>
      </dgm:prSet>
      <dgm:spPr/>
      <dgm:t>
        <a:bodyPr/>
        <a:lstStyle/>
        <a:p>
          <a:endParaRPr lang="sr-Latn-RS"/>
        </a:p>
      </dgm:t>
    </dgm:pt>
    <dgm:pt modelId="{0EAF1447-9910-4C81-A2A1-669204345F88}" type="pres">
      <dgm:prSet presAssocID="{A8EC31E6-D0CC-46EA-B855-F5AB7D2C3BAD}" presName="Name9" presStyleLbl="parChTrans1D2" presStyleIdx="3" presStyleCnt="7"/>
      <dgm:spPr/>
      <dgm:t>
        <a:bodyPr/>
        <a:lstStyle/>
        <a:p>
          <a:endParaRPr lang="sr-Latn-RS"/>
        </a:p>
      </dgm:t>
    </dgm:pt>
    <dgm:pt modelId="{6E889CC1-EE6A-40EF-871C-BF907855B665}" type="pres">
      <dgm:prSet presAssocID="{A8EC31E6-D0CC-46EA-B855-F5AB7D2C3BAD}" presName="connTx" presStyleLbl="parChTrans1D2" presStyleIdx="3" presStyleCnt="7"/>
      <dgm:spPr/>
      <dgm:t>
        <a:bodyPr/>
        <a:lstStyle/>
        <a:p>
          <a:endParaRPr lang="sr-Latn-RS"/>
        </a:p>
      </dgm:t>
    </dgm:pt>
    <dgm:pt modelId="{65FC8C98-90BE-47AD-A940-1FF6903E6B47}" type="pres">
      <dgm:prSet presAssocID="{88DF33FF-FAC5-45D7-94B0-272094423918}" presName="node" presStyleLbl="node1" presStyleIdx="3" presStyleCnt="7">
        <dgm:presLayoutVars>
          <dgm:bulletEnabled val="1"/>
        </dgm:presLayoutVars>
      </dgm:prSet>
      <dgm:spPr/>
      <dgm:t>
        <a:bodyPr/>
        <a:lstStyle/>
        <a:p>
          <a:endParaRPr lang="sr-Latn-RS"/>
        </a:p>
      </dgm:t>
    </dgm:pt>
    <dgm:pt modelId="{3EE08B1B-9446-4E6F-8DFC-AD569C99EEB3}" type="pres">
      <dgm:prSet presAssocID="{88442087-93DD-45DB-940C-AE78089F5C3C}" presName="Name9" presStyleLbl="parChTrans1D2" presStyleIdx="4" presStyleCnt="7"/>
      <dgm:spPr/>
      <dgm:t>
        <a:bodyPr/>
        <a:lstStyle/>
        <a:p>
          <a:endParaRPr lang="sr-Latn-RS"/>
        </a:p>
      </dgm:t>
    </dgm:pt>
    <dgm:pt modelId="{C0EE34CA-4369-44E9-A232-38D08320FD11}" type="pres">
      <dgm:prSet presAssocID="{88442087-93DD-45DB-940C-AE78089F5C3C}" presName="connTx" presStyleLbl="parChTrans1D2" presStyleIdx="4" presStyleCnt="7"/>
      <dgm:spPr/>
      <dgm:t>
        <a:bodyPr/>
        <a:lstStyle/>
        <a:p>
          <a:endParaRPr lang="sr-Latn-RS"/>
        </a:p>
      </dgm:t>
    </dgm:pt>
    <dgm:pt modelId="{2824D401-DF47-4AC2-9E7E-06EB92CEDC09}" type="pres">
      <dgm:prSet presAssocID="{C6CCC6A2-27D3-4AC6-89DF-548A3CCEE3D3}" presName="node" presStyleLbl="node1" presStyleIdx="4" presStyleCnt="7">
        <dgm:presLayoutVars>
          <dgm:bulletEnabled val="1"/>
        </dgm:presLayoutVars>
      </dgm:prSet>
      <dgm:spPr/>
      <dgm:t>
        <a:bodyPr/>
        <a:lstStyle/>
        <a:p>
          <a:endParaRPr lang="sr-Latn-RS"/>
        </a:p>
      </dgm:t>
    </dgm:pt>
    <dgm:pt modelId="{E7A9949B-A3C3-4DB4-BAAF-EB6940113863}" type="pres">
      <dgm:prSet presAssocID="{897B6C19-25EC-47E3-AFCF-DC76E2F435C4}" presName="Name9" presStyleLbl="parChTrans1D2" presStyleIdx="5" presStyleCnt="7"/>
      <dgm:spPr/>
      <dgm:t>
        <a:bodyPr/>
        <a:lstStyle/>
        <a:p>
          <a:endParaRPr lang="sr-Latn-RS"/>
        </a:p>
      </dgm:t>
    </dgm:pt>
    <dgm:pt modelId="{8FDEDAA7-1CE8-40B3-A4EE-C2CBA7DFE4BA}" type="pres">
      <dgm:prSet presAssocID="{897B6C19-25EC-47E3-AFCF-DC76E2F435C4}" presName="connTx" presStyleLbl="parChTrans1D2" presStyleIdx="5" presStyleCnt="7"/>
      <dgm:spPr/>
      <dgm:t>
        <a:bodyPr/>
        <a:lstStyle/>
        <a:p>
          <a:endParaRPr lang="sr-Latn-RS"/>
        </a:p>
      </dgm:t>
    </dgm:pt>
    <dgm:pt modelId="{586CDDFF-9FCE-49BB-A292-23DC675B51C8}" type="pres">
      <dgm:prSet presAssocID="{E9A66390-483C-40DF-84EE-114521E2821C}" presName="node" presStyleLbl="node1" presStyleIdx="5" presStyleCnt="7">
        <dgm:presLayoutVars>
          <dgm:bulletEnabled val="1"/>
        </dgm:presLayoutVars>
      </dgm:prSet>
      <dgm:spPr/>
      <dgm:t>
        <a:bodyPr/>
        <a:lstStyle/>
        <a:p>
          <a:endParaRPr lang="sr-Latn-RS"/>
        </a:p>
      </dgm:t>
    </dgm:pt>
    <dgm:pt modelId="{D6E9D15E-D1CF-4402-A6B3-558F902F43AA}" type="pres">
      <dgm:prSet presAssocID="{2A77D993-224B-4D7D-92F1-D6B71F3084B8}" presName="Name9" presStyleLbl="parChTrans1D2" presStyleIdx="6" presStyleCnt="7"/>
      <dgm:spPr/>
      <dgm:t>
        <a:bodyPr/>
        <a:lstStyle/>
        <a:p>
          <a:endParaRPr lang="sr-Latn-RS"/>
        </a:p>
      </dgm:t>
    </dgm:pt>
    <dgm:pt modelId="{06C7D235-18EB-4DDA-B7BB-500858C532B4}" type="pres">
      <dgm:prSet presAssocID="{2A77D993-224B-4D7D-92F1-D6B71F3084B8}" presName="connTx" presStyleLbl="parChTrans1D2" presStyleIdx="6" presStyleCnt="7"/>
      <dgm:spPr/>
      <dgm:t>
        <a:bodyPr/>
        <a:lstStyle/>
        <a:p>
          <a:endParaRPr lang="sr-Latn-RS"/>
        </a:p>
      </dgm:t>
    </dgm:pt>
    <dgm:pt modelId="{DD53F846-F6E1-48AA-BEF6-BBC10518C642}" type="pres">
      <dgm:prSet presAssocID="{41A3DF14-8292-4C2B-9A8D-136F68FF3430}" presName="node" presStyleLbl="node1" presStyleIdx="6" presStyleCnt="7">
        <dgm:presLayoutVars>
          <dgm:bulletEnabled val="1"/>
        </dgm:presLayoutVars>
      </dgm:prSet>
      <dgm:spPr/>
      <dgm:t>
        <a:bodyPr/>
        <a:lstStyle/>
        <a:p>
          <a:endParaRPr lang="sr-Latn-RS"/>
        </a:p>
      </dgm:t>
    </dgm:pt>
  </dgm:ptLst>
  <dgm:cxnLst>
    <dgm:cxn modelId="{B3D07ADF-8CD5-42A0-944D-171B7F226EAF}" type="presOf" srcId="{A8EC31E6-D0CC-46EA-B855-F5AB7D2C3BAD}" destId="{0EAF1447-9910-4C81-A2A1-669204345F88}" srcOrd="0" destOrd="0" presId="urn:microsoft.com/office/officeart/2005/8/layout/radial1"/>
    <dgm:cxn modelId="{A4146B6C-948B-456A-BA70-B3F563E1861C}" type="presOf" srcId="{897B6C19-25EC-47E3-AFCF-DC76E2F435C4}" destId="{E7A9949B-A3C3-4DB4-BAAF-EB6940113863}" srcOrd="0" destOrd="0" presId="urn:microsoft.com/office/officeart/2005/8/layout/radial1"/>
    <dgm:cxn modelId="{4B130621-9F94-4E26-9ECA-4BC071E3634C}" srcId="{59437C8B-6480-47B8-A6DF-6CA76838D44B}" destId="{88DF33FF-FAC5-45D7-94B0-272094423918}" srcOrd="3" destOrd="0" parTransId="{A8EC31E6-D0CC-46EA-B855-F5AB7D2C3BAD}" sibTransId="{FC82EA69-BFA2-462D-BC65-2E503621E574}"/>
    <dgm:cxn modelId="{0828C64C-3AD1-4542-9E4C-55732C6E606F}" type="presOf" srcId="{1D2AD8FF-40BB-41AB-B984-99D9F9702B72}" destId="{B47BB852-25A2-4B65-BF6A-2827B634F17A}" srcOrd="1" destOrd="0" presId="urn:microsoft.com/office/officeart/2005/8/layout/radial1"/>
    <dgm:cxn modelId="{EB73277F-532E-460B-8C18-C84981146AE0}" type="presOf" srcId="{88DF33FF-FAC5-45D7-94B0-272094423918}" destId="{65FC8C98-90BE-47AD-A940-1FF6903E6B47}" srcOrd="0" destOrd="0" presId="urn:microsoft.com/office/officeart/2005/8/layout/radial1"/>
    <dgm:cxn modelId="{B88E1291-2255-42AB-8412-134C0A891ABB}" type="presOf" srcId="{A8EC31E6-D0CC-46EA-B855-F5AB7D2C3BAD}" destId="{6E889CC1-EE6A-40EF-871C-BF907855B665}" srcOrd="1" destOrd="0" presId="urn:microsoft.com/office/officeart/2005/8/layout/radial1"/>
    <dgm:cxn modelId="{9FC24C56-8DED-41C2-9E4D-EFE8820692AC}" type="presOf" srcId="{7BEE81FE-C2B6-4F0B-B1CC-84A76CBB3ED2}" destId="{A1680E48-39E2-4984-B09E-35918B483FC8}" srcOrd="0" destOrd="0" presId="urn:microsoft.com/office/officeart/2005/8/layout/radial1"/>
    <dgm:cxn modelId="{03B2EBDA-F708-43DB-BC1C-DDAE689BB708}" srcId="{F250ED5D-957A-4F01-AB73-9F426A5BA485}" destId="{59437C8B-6480-47B8-A6DF-6CA76838D44B}" srcOrd="0" destOrd="0" parTransId="{1EFBDB0E-17D8-4465-984D-9CD369F2D50B}" sibTransId="{42D8B62A-3A0D-43C1-9CD5-7278B799EBEC}"/>
    <dgm:cxn modelId="{65227880-6F2B-4A59-94EB-8DBECB4795B2}" type="presOf" srcId="{484635FD-B46D-44F6-A97D-553C2CC38782}" destId="{BDFC1711-E219-447E-AC47-470327145650}" srcOrd="0" destOrd="0" presId="urn:microsoft.com/office/officeart/2005/8/layout/radial1"/>
    <dgm:cxn modelId="{546BD3FB-1D32-4170-8126-4F9432AD0602}" type="presOf" srcId="{1D2AD8FF-40BB-41AB-B984-99D9F9702B72}" destId="{58D4DB79-B383-421F-B35F-F4C3AC6277ED}" srcOrd="0" destOrd="0" presId="urn:microsoft.com/office/officeart/2005/8/layout/radial1"/>
    <dgm:cxn modelId="{60993CE9-EACC-433A-B2B9-814CCE5615C3}" type="presOf" srcId="{7BEE81FE-C2B6-4F0B-B1CC-84A76CBB3ED2}" destId="{52052C59-0C38-41C5-A016-6EFB59115DED}" srcOrd="1" destOrd="0" presId="urn:microsoft.com/office/officeart/2005/8/layout/radial1"/>
    <dgm:cxn modelId="{2930E86B-BB3A-43A3-958E-C69B2A77B657}" type="presOf" srcId="{2A77D993-224B-4D7D-92F1-D6B71F3084B8}" destId="{06C7D235-18EB-4DDA-B7BB-500858C532B4}" srcOrd="1" destOrd="0" presId="urn:microsoft.com/office/officeart/2005/8/layout/radial1"/>
    <dgm:cxn modelId="{6DA1E9FE-F9A7-4722-80BD-542710B1AFF4}" type="presOf" srcId="{59437C8B-6480-47B8-A6DF-6CA76838D44B}" destId="{F8A18CF8-9719-4293-B41E-369226636262}" srcOrd="0" destOrd="0" presId="urn:microsoft.com/office/officeart/2005/8/layout/radial1"/>
    <dgm:cxn modelId="{3CB79EDF-AEB6-4DC7-8E2D-0962BE786CB8}" srcId="{59437C8B-6480-47B8-A6DF-6CA76838D44B}" destId="{C6CCC6A2-27D3-4AC6-89DF-548A3CCEE3D3}" srcOrd="4" destOrd="0" parTransId="{88442087-93DD-45DB-940C-AE78089F5C3C}" sibTransId="{CAF2D959-95EB-49CA-AFE6-EFF28F2A0EB0}"/>
    <dgm:cxn modelId="{5467CC4D-98E6-4BEE-A15E-104931E7C1A0}" type="presOf" srcId="{88442087-93DD-45DB-940C-AE78089F5C3C}" destId="{C0EE34CA-4369-44E9-A232-38D08320FD11}" srcOrd="1" destOrd="0" presId="urn:microsoft.com/office/officeart/2005/8/layout/radial1"/>
    <dgm:cxn modelId="{FAB4E096-F53A-4E52-BCFD-7EBA76DCFA8A}" srcId="{59437C8B-6480-47B8-A6DF-6CA76838D44B}" destId="{41A3DF14-8292-4C2B-9A8D-136F68FF3430}" srcOrd="6" destOrd="0" parTransId="{2A77D993-224B-4D7D-92F1-D6B71F3084B8}" sibTransId="{A73F7423-A5EF-407F-94AB-C991BE2D0FC8}"/>
    <dgm:cxn modelId="{6ADF5D5D-769D-471F-8ADF-A87E1F599829}" type="presOf" srcId="{897B6C19-25EC-47E3-AFCF-DC76E2F435C4}" destId="{8FDEDAA7-1CE8-40B3-A4EE-C2CBA7DFE4BA}" srcOrd="1" destOrd="0" presId="urn:microsoft.com/office/officeart/2005/8/layout/radial1"/>
    <dgm:cxn modelId="{24B16CA9-1B77-4468-9AF9-9E409C6FEA51}" type="presOf" srcId="{F250ED5D-957A-4F01-AB73-9F426A5BA485}" destId="{F7625B75-EAEB-478F-B6B6-77015B954662}" srcOrd="0" destOrd="0" presId="urn:microsoft.com/office/officeart/2005/8/layout/radial1"/>
    <dgm:cxn modelId="{1F846DC5-FCD7-4F41-902D-A56440B04894}" srcId="{59437C8B-6480-47B8-A6DF-6CA76838D44B}" destId="{E9A66390-483C-40DF-84EE-114521E2821C}" srcOrd="5" destOrd="0" parTransId="{897B6C19-25EC-47E3-AFCF-DC76E2F435C4}" sibTransId="{23F81693-C621-4B9A-A25A-D9D6709A8B0F}"/>
    <dgm:cxn modelId="{1BFA4323-5E75-425A-8C80-F0076B5F9310}" type="presOf" srcId="{2A77D993-224B-4D7D-92F1-D6B71F3084B8}" destId="{D6E9D15E-D1CF-4402-A6B3-558F902F43AA}" srcOrd="0" destOrd="0" presId="urn:microsoft.com/office/officeart/2005/8/layout/radial1"/>
    <dgm:cxn modelId="{78420089-69AC-4886-96E0-F30D3771CD3A}" type="presOf" srcId="{41A3DF14-8292-4C2B-9A8D-136F68FF3430}" destId="{DD53F846-F6E1-48AA-BEF6-BBC10518C642}" srcOrd="0" destOrd="0" presId="urn:microsoft.com/office/officeart/2005/8/layout/radial1"/>
    <dgm:cxn modelId="{7C4D6978-67BD-4A44-8120-9B6EC1B0FD55}" srcId="{59437C8B-6480-47B8-A6DF-6CA76838D44B}" destId="{C837B414-6362-4F6E-A70F-EEB027314F1C}" srcOrd="0" destOrd="0" parTransId="{484635FD-B46D-44F6-A97D-553C2CC38782}" sibTransId="{56F4882B-5BB1-45BA-A449-FBB693A2E356}"/>
    <dgm:cxn modelId="{A88D2D1C-47F7-4088-B211-266A6B7A00E7}" type="presOf" srcId="{0031DC72-CF5C-4431-8E3A-237BC66B3E19}" destId="{5DBF09AF-3D67-445D-BF66-A2CC2CBA70C4}" srcOrd="0" destOrd="0" presId="urn:microsoft.com/office/officeart/2005/8/layout/radial1"/>
    <dgm:cxn modelId="{47D9FECA-6E2E-4761-B3C5-F7C4B393B843}" type="presOf" srcId="{B4515A08-9F59-4565-8B3E-CE6CD8D4EB56}" destId="{A797A8D0-E372-4CDC-BB6C-2D4034AAC3C5}" srcOrd="0" destOrd="0" presId="urn:microsoft.com/office/officeart/2005/8/layout/radial1"/>
    <dgm:cxn modelId="{BCFB3E53-19C6-4B2C-87CD-476172DBC5F8}" type="presOf" srcId="{484635FD-B46D-44F6-A97D-553C2CC38782}" destId="{4CC46D89-0220-45AC-ABF8-B88BB26ABB34}" srcOrd="1" destOrd="0" presId="urn:microsoft.com/office/officeart/2005/8/layout/radial1"/>
    <dgm:cxn modelId="{DA311092-0171-4AAB-A509-2D1E26B8CAD4}" type="presOf" srcId="{C6CCC6A2-27D3-4AC6-89DF-548A3CCEE3D3}" destId="{2824D401-DF47-4AC2-9E7E-06EB92CEDC09}" srcOrd="0" destOrd="0" presId="urn:microsoft.com/office/officeart/2005/8/layout/radial1"/>
    <dgm:cxn modelId="{F9779F55-CC44-406B-89FE-14C171BAAB68}" srcId="{59437C8B-6480-47B8-A6DF-6CA76838D44B}" destId="{0031DC72-CF5C-4431-8E3A-237BC66B3E19}" srcOrd="1" destOrd="0" parTransId="{1D2AD8FF-40BB-41AB-B984-99D9F9702B72}" sibTransId="{D1F6BE84-1448-4E7A-BC59-D6AE05BE8330}"/>
    <dgm:cxn modelId="{88774A8D-7FF6-41B6-A9FB-A10836C36D8D}" type="presOf" srcId="{88442087-93DD-45DB-940C-AE78089F5C3C}" destId="{3EE08B1B-9446-4E6F-8DFC-AD569C99EEB3}" srcOrd="0" destOrd="0" presId="urn:microsoft.com/office/officeart/2005/8/layout/radial1"/>
    <dgm:cxn modelId="{9EA068DE-C35A-4D60-9C54-5AB2C0B1A119}" srcId="{59437C8B-6480-47B8-A6DF-6CA76838D44B}" destId="{B4515A08-9F59-4565-8B3E-CE6CD8D4EB56}" srcOrd="2" destOrd="0" parTransId="{7BEE81FE-C2B6-4F0B-B1CC-84A76CBB3ED2}" sibTransId="{B95FBE88-BB8B-48AC-AB61-45DDE1673BD8}"/>
    <dgm:cxn modelId="{BFE1F974-D030-4945-BB2E-B470B6F88FA2}" type="presOf" srcId="{E9A66390-483C-40DF-84EE-114521E2821C}" destId="{586CDDFF-9FCE-49BB-A292-23DC675B51C8}" srcOrd="0" destOrd="0" presId="urn:microsoft.com/office/officeart/2005/8/layout/radial1"/>
    <dgm:cxn modelId="{ED868744-6A45-4623-91E0-6BF769A625B5}" type="presOf" srcId="{C837B414-6362-4F6E-A70F-EEB027314F1C}" destId="{17E9D574-65EE-4F17-BDE9-84CA7EE0935A}" srcOrd="0" destOrd="0" presId="urn:microsoft.com/office/officeart/2005/8/layout/radial1"/>
    <dgm:cxn modelId="{411F404D-E86A-43B8-AE2F-A5BF250FE2B3}" type="presParOf" srcId="{F7625B75-EAEB-478F-B6B6-77015B954662}" destId="{F8A18CF8-9719-4293-B41E-369226636262}" srcOrd="0" destOrd="0" presId="urn:microsoft.com/office/officeart/2005/8/layout/radial1"/>
    <dgm:cxn modelId="{24388CD7-43D0-417A-B05E-1F07C5055A1E}" type="presParOf" srcId="{F7625B75-EAEB-478F-B6B6-77015B954662}" destId="{BDFC1711-E219-447E-AC47-470327145650}" srcOrd="1" destOrd="0" presId="urn:microsoft.com/office/officeart/2005/8/layout/radial1"/>
    <dgm:cxn modelId="{FA34D5AB-CB98-44B0-9BEB-2F3FA704DDF9}" type="presParOf" srcId="{BDFC1711-E219-447E-AC47-470327145650}" destId="{4CC46D89-0220-45AC-ABF8-B88BB26ABB34}" srcOrd="0" destOrd="0" presId="urn:microsoft.com/office/officeart/2005/8/layout/radial1"/>
    <dgm:cxn modelId="{FEDF1D30-0C50-48D6-B6F6-61EA0AA8A9F5}" type="presParOf" srcId="{F7625B75-EAEB-478F-B6B6-77015B954662}" destId="{17E9D574-65EE-4F17-BDE9-84CA7EE0935A}" srcOrd="2" destOrd="0" presId="urn:microsoft.com/office/officeart/2005/8/layout/radial1"/>
    <dgm:cxn modelId="{12B1A262-7626-4261-8579-71D095545E4F}" type="presParOf" srcId="{F7625B75-EAEB-478F-B6B6-77015B954662}" destId="{58D4DB79-B383-421F-B35F-F4C3AC6277ED}" srcOrd="3" destOrd="0" presId="urn:microsoft.com/office/officeart/2005/8/layout/radial1"/>
    <dgm:cxn modelId="{0F414E00-A2D8-4713-9AAB-307E8873BD20}" type="presParOf" srcId="{58D4DB79-B383-421F-B35F-F4C3AC6277ED}" destId="{B47BB852-25A2-4B65-BF6A-2827B634F17A}" srcOrd="0" destOrd="0" presId="urn:microsoft.com/office/officeart/2005/8/layout/radial1"/>
    <dgm:cxn modelId="{066D1009-FA73-4CC7-9C48-639B7E12625C}" type="presParOf" srcId="{F7625B75-EAEB-478F-B6B6-77015B954662}" destId="{5DBF09AF-3D67-445D-BF66-A2CC2CBA70C4}" srcOrd="4" destOrd="0" presId="urn:microsoft.com/office/officeart/2005/8/layout/radial1"/>
    <dgm:cxn modelId="{99EDE9E4-B2E0-4FE7-B084-0E6D6B72579B}" type="presParOf" srcId="{F7625B75-EAEB-478F-B6B6-77015B954662}" destId="{A1680E48-39E2-4984-B09E-35918B483FC8}" srcOrd="5" destOrd="0" presId="urn:microsoft.com/office/officeart/2005/8/layout/radial1"/>
    <dgm:cxn modelId="{FFFD3780-5F7A-4A7C-A677-5248D708485E}" type="presParOf" srcId="{A1680E48-39E2-4984-B09E-35918B483FC8}" destId="{52052C59-0C38-41C5-A016-6EFB59115DED}" srcOrd="0" destOrd="0" presId="urn:microsoft.com/office/officeart/2005/8/layout/radial1"/>
    <dgm:cxn modelId="{DA7B7C39-8094-49A1-820F-282BFC90DA64}" type="presParOf" srcId="{F7625B75-EAEB-478F-B6B6-77015B954662}" destId="{A797A8D0-E372-4CDC-BB6C-2D4034AAC3C5}" srcOrd="6" destOrd="0" presId="urn:microsoft.com/office/officeart/2005/8/layout/radial1"/>
    <dgm:cxn modelId="{99938925-2136-41A8-8F40-B637FE4D8EBE}" type="presParOf" srcId="{F7625B75-EAEB-478F-B6B6-77015B954662}" destId="{0EAF1447-9910-4C81-A2A1-669204345F88}" srcOrd="7" destOrd="0" presId="urn:microsoft.com/office/officeart/2005/8/layout/radial1"/>
    <dgm:cxn modelId="{4308FFED-38DF-4A02-95B3-5269275044F7}" type="presParOf" srcId="{0EAF1447-9910-4C81-A2A1-669204345F88}" destId="{6E889CC1-EE6A-40EF-871C-BF907855B665}" srcOrd="0" destOrd="0" presId="urn:microsoft.com/office/officeart/2005/8/layout/radial1"/>
    <dgm:cxn modelId="{085F7FBA-E6D9-4A37-861C-7B6E6F4596A8}" type="presParOf" srcId="{F7625B75-EAEB-478F-B6B6-77015B954662}" destId="{65FC8C98-90BE-47AD-A940-1FF6903E6B47}" srcOrd="8" destOrd="0" presId="urn:microsoft.com/office/officeart/2005/8/layout/radial1"/>
    <dgm:cxn modelId="{5E9E5C7D-4AF6-46BB-9059-1AD96C578C34}" type="presParOf" srcId="{F7625B75-EAEB-478F-B6B6-77015B954662}" destId="{3EE08B1B-9446-4E6F-8DFC-AD569C99EEB3}" srcOrd="9" destOrd="0" presId="urn:microsoft.com/office/officeart/2005/8/layout/radial1"/>
    <dgm:cxn modelId="{0C021292-8B2F-43F7-9E5F-FB7CA30558F1}" type="presParOf" srcId="{3EE08B1B-9446-4E6F-8DFC-AD569C99EEB3}" destId="{C0EE34CA-4369-44E9-A232-38D08320FD11}" srcOrd="0" destOrd="0" presId="urn:microsoft.com/office/officeart/2005/8/layout/radial1"/>
    <dgm:cxn modelId="{3CC1879A-2C1B-47DC-8E9A-7DFE48C036F1}" type="presParOf" srcId="{F7625B75-EAEB-478F-B6B6-77015B954662}" destId="{2824D401-DF47-4AC2-9E7E-06EB92CEDC09}" srcOrd="10" destOrd="0" presId="urn:microsoft.com/office/officeart/2005/8/layout/radial1"/>
    <dgm:cxn modelId="{CA1CE9DD-4EC9-4FF4-9F8D-A96C0D5DBC9E}" type="presParOf" srcId="{F7625B75-EAEB-478F-B6B6-77015B954662}" destId="{E7A9949B-A3C3-4DB4-BAAF-EB6940113863}" srcOrd="11" destOrd="0" presId="urn:microsoft.com/office/officeart/2005/8/layout/radial1"/>
    <dgm:cxn modelId="{BB755AA3-3C22-443E-9358-A12596C8E827}" type="presParOf" srcId="{E7A9949B-A3C3-4DB4-BAAF-EB6940113863}" destId="{8FDEDAA7-1CE8-40B3-A4EE-C2CBA7DFE4BA}" srcOrd="0" destOrd="0" presId="urn:microsoft.com/office/officeart/2005/8/layout/radial1"/>
    <dgm:cxn modelId="{30C35F61-6BEC-4444-96C5-1550DD13A03F}" type="presParOf" srcId="{F7625B75-EAEB-478F-B6B6-77015B954662}" destId="{586CDDFF-9FCE-49BB-A292-23DC675B51C8}" srcOrd="12" destOrd="0" presId="urn:microsoft.com/office/officeart/2005/8/layout/radial1"/>
    <dgm:cxn modelId="{DEA988A4-C552-4C55-888A-8F55D80D6B9C}" type="presParOf" srcId="{F7625B75-EAEB-478F-B6B6-77015B954662}" destId="{D6E9D15E-D1CF-4402-A6B3-558F902F43AA}" srcOrd="13" destOrd="0" presId="urn:microsoft.com/office/officeart/2005/8/layout/radial1"/>
    <dgm:cxn modelId="{E001BAF5-7687-448F-9996-2ED33E74A034}" type="presParOf" srcId="{D6E9D15E-D1CF-4402-A6B3-558F902F43AA}" destId="{06C7D235-18EB-4DDA-B7BB-500858C532B4}" srcOrd="0" destOrd="0" presId="urn:microsoft.com/office/officeart/2005/8/layout/radial1"/>
    <dgm:cxn modelId="{0CDE1EAD-924F-423C-AC26-576A604FB8EB}" type="presParOf" srcId="{F7625B75-EAEB-478F-B6B6-77015B954662}" destId="{DD53F846-F6E1-48AA-BEF6-BBC10518C642}" srcOrd="14"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A18CF8-9719-4293-B41E-369226636262}">
      <dsp:nvSpPr>
        <dsp:cNvPr id="0" name=""/>
        <dsp:cNvSpPr/>
      </dsp:nvSpPr>
      <dsp:spPr>
        <a:xfrm>
          <a:off x="2751894" y="2417137"/>
          <a:ext cx="2489099" cy="1595382"/>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sr-Latn-RS" sz="2000" b="1" kern="1200" dirty="0" smtClean="0">
              <a:solidFill>
                <a:srgbClr val="FFFF00"/>
              </a:solidFill>
            </a:rPr>
            <a:t>NASTAVNIK LIDER</a:t>
          </a:r>
          <a:endParaRPr lang="sr-Latn-RS" sz="2000" b="1" kern="1200" dirty="0">
            <a:solidFill>
              <a:srgbClr val="FFFF00"/>
            </a:solidFill>
          </a:endParaRPr>
        </a:p>
      </dsp:txBody>
      <dsp:txXfrm>
        <a:off x="3116414" y="2650775"/>
        <a:ext cx="1760059" cy="1128106"/>
      </dsp:txXfrm>
    </dsp:sp>
    <dsp:sp modelId="{BDFC1711-E219-447E-AC47-470327145650}">
      <dsp:nvSpPr>
        <dsp:cNvPr id="0" name=""/>
        <dsp:cNvSpPr/>
      </dsp:nvSpPr>
      <dsp:spPr>
        <a:xfrm rot="16200000">
          <a:off x="3597693" y="2000422"/>
          <a:ext cx="797501" cy="35928"/>
        </a:xfrm>
        <a:custGeom>
          <a:avLst/>
          <a:gdLst/>
          <a:ahLst/>
          <a:cxnLst/>
          <a:rect l="0" t="0" r="0" b="0"/>
          <a:pathLst>
            <a:path>
              <a:moveTo>
                <a:pt x="0" y="17964"/>
              </a:moveTo>
              <a:lnTo>
                <a:pt x="797501" y="17964"/>
              </a:lnTo>
            </a:path>
          </a:pathLst>
        </a:custGeom>
        <a:noFill/>
        <a:ln w="19050"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sr-Latn-RS" sz="500" kern="1200"/>
        </a:p>
      </dsp:txBody>
      <dsp:txXfrm>
        <a:off x="3976506" y="1998449"/>
        <a:ext cx="39875" cy="39875"/>
      </dsp:txXfrm>
    </dsp:sp>
    <dsp:sp modelId="{17E9D574-65EE-4F17-BDE9-84CA7EE0935A}">
      <dsp:nvSpPr>
        <dsp:cNvPr id="0" name=""/>
        <dsp:cNvSpPr/>
      </dsp:nvSpPr>
      <dsp:spPr>
        <a:xfrm>
          <a:off x="3198752" y="24253"/>
          <a:ext cx="1595382" cy="1595382"/>
        </a:xfrm>
        <a:prstGeom prst="ellipse">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sr-Latn-RS" sz="1300" kern="1200" dirty="0" smtClean="0"/>
            <a:t>Snažno veruje da učenik može da doživi uspeh</a:t>
          </a:r>
          <a:endParaRPr lang="sr-Latn-RS" sz="1300" kern="1200" dirty="0"/>
        </a:p>
      </dsp:txBody>
      <dsp:txXfrm>
        <a:off x="3432390" y="257891"/>
        <a:ext cx="1128106" cy="1128106"/>
      </dsp:txXfrm>
    </dsp:sp>
    <dsp:sp modelId="{58D4DB79-B383-421F-B35F-F4C3AC6277ED}">
      <dsp:nvSpPr>
        <dsp:cNvPr id="0" name=""/>
        <dsp:cNvSpPr/>
      </dsp:nvSpPr>
      <dsp:spPr>
        <a:xfrm rot="19285714">
          <a:off x="4710879" y="2388691"/>
          <a:ext cx="597965" cy="35928"/>
        </a:xfrm>
        <a:custGeom>
          <a:avLst/>
          <a:gdLst/>
          <a:ahLst/>
          <a:cxnLst/>
          <a:rect l="0" t="0" r="0" b="0"/>
          <a:pathLst>
            <a:path>
              <a:moveTo>
                <a:pt x="0" y="17964"/>
              </a:moveTo>
              <a:lnTo>
                <a:pt x="597965" y="17964"/>
              </a:lnTo>
            </a:path>
          </a:pathLst>
        </a:custGeom>
        <a:noFill/>
        <a:ln w="19050"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sr-Latn-RS" sz="500" kern="1200"/>
        </a:p>
      </dsp:txBody>
      <dsp:txXfrm>
        <a:off x="4994912" y="2391705"/>
        <a:ext cx="29898" cy="29898"/>
      </dsp:txXfrm>
    </dsp:sp>
    <dsp:sp modelId="{5DBF09AF-3D67-445D-BF66-A2CC2CBA70C4}">
      <dsp:nvSpPr>
        <dsp:cNvPr id="0" name=""/>
        <dsp:cNvSpPr/>
      </dsp:nvSpPr>
      <dsp:spPr>
        <a:xfrm>
          <a:off x="5069584" y="925199"/>
          <a:ext cx="1595382" cy="1595382"/>
        </a:xfrm>
        <a:prstGeom prst="ellipse">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sr-Latn-RS" sz="1300" kern="1200" dirty="0" smtClean="0"/>
            <a:t>Podržava odluku direktora da podstiče profesionalni razvoj</a:t>
          </a:r>
          <a:endParaRPr lang="sr-Latn-RS" sz="1300" kern="1200" dirty="0"/>
        </a:p>
      </dsp:txBody>
      <dsp:txXfrm>
        <a:off x="5303222" y="1158837"/>
        <a:ext cx="1128106" cy="1128106"/>
      </dsp:txXfrm>
    </dsp:sp>
    <dsp:sp modelId="{A1680E48-39E2-4984-B09E-35918B483FC8}">
      <dsp:nvSpPr>
        <dsp:cNvPr id="0" name=""/>
        <dsp:cNvSpPr/>
      </dsp:nvSpPr>
      <dsp:spPr>
        <a:xfrm rot="771429">
          <a:off x="5163952" y="3508146"/>
          <a:ext cx="392611" cy="35928"/>
        </a:xfrm>
        <a:custGeom>
          <a:avLst/>
          <a:gdLst/>
          <a:ahLst/>
          <a:cxnLst/>
          <a:rect l="0" t="0" r="0" b="0"/>
          <a:pathLst>
            <a:path>
              <a:moveTo>
                <a:pt x="0" y="17964"/>
              </a:moveTo>
              <a:lnTo>
                <a:pt x="392611" y="17964"/>
              </a:lnTo>
            </a:path>
          </a:pathLst>
        </a:custGeom>
        <a:noFill/>
        <a:ln w="19050"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sr-Latn-RS" sz="500" kern="1200"/>
        </a:p>
      </dsp:txBody>
      <dsp:txXfrm>
        <a:off x="5350442" y="3516295"/>
        <a:ext cx="19630" cy="19630"/>
      </dsp:txXfrm>
    </dsp:sp>
    <dsp:sp modelId="{A797A8D0-E372-4CDC-BB6C-2D4034AAC3C5}">
      <dsp:nvSpPr>
        <dsp:cNvPr id="0" name=""/>
        <dsp:cNvSpPr/>
      </dsp:nvSpPr>
      <dsp:spPr>
        <a:xfrm>
          <a:off x="5531642" y="2949604"/>
          <a:ext cx="1595382" cy="1595382"/>
        </a:xfrm>
        <a:prstGeom prst="ellipse">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sr-Latn-RS" sz="1300" kern="1200" dirty="0" smtClean="0"/>
            <a:t>Koristi svoje znanje kako bi unapredio svoje i sposobnosti kolega</a:t>
          </a:r>
          <a:endParaRPr lang="sr-Latn-RS" sz="1300" kern="1200" dirty="0"/>
        </a:p>
      </dsp:txBody>
      <dsp:txXfrm>
        <a:off x="5765280" y="3183242"/>
        <a:ext cx="1128106" cy="1128106"/>
      </dsp:txXfrm>
    </dsp:sp>
    <dsp:sp modelId="{0EAF1447-9910-4C81-A2A1-669204345F88}">
      <dsp:nvSpPr>
        <dsp:cNvPr id="0" name=""/>
        <dsp:cNvSpPr/>
      </dsp:nvSpPr>
      <dsp:spPr>
        <a:xfrm rot="3857143">
          <a:off x="4151435" y="4296578"/>
          <a:ext cx="749205" cy="35928"/>
        </a:xfrm>
        <a:custGeom>
          <a:avLst/>
          <a:gdLst/>
          <a:ahLst/>
          <a:cxnLst/>
          <a:rect l="0" t="0" r="0" b="0"/>
          <a:pathLst>
            <a:path>
              <a:moveTo>
                <a:pt x="0" y="17964"/>
              </a:moveTo>
              <a:lnTo>
                <a:pt x="749205" y="17964"/>
              </a:lnTo>
            </a:path>
          </a:pathLst>
        </a:custGeom>
        <a:noFill/>
        <a:ln w="19050"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sr-Latn-RS" sz="500" kern="1200"/>
        </a:p>
      </dsp:txBody>
      <dsp:txXfrm>
        <a:off x="4507307" y="4295812"/>
        <a:ext cx="37460" cy="37460"/>
      </dsp:txXfrm>
    </dsp:sp>
    <dsp:sp modelId="{65FC8C98-90BE-47AD-A940-1FF6903E6B47}">
      <dsp:nvSpPr>
        <dsp:cNvPr id="0" name=""/>
        <dsp:cNvSpPr/>
      </dsp:nvSpPr>
      <dsp:spPr>
        <a:xfrm>
          <a:off x="4236986" y="4573051"/>
          <a:ext cx="1595382" cy="1595382"/>
        </a:xfrm>
        <a:prstGeom prst="ellipse">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sr-Latn-RS" sz="1300" kern="1200" smtClean="0"/>
            <a:t>Koristi svoje znanje kako bi promovisao kolegijalno okruženje</a:t>
          </a:r>
          <a:endParaRPr lang="sr-Latn-RS" sz="1300" kern="1200" dirty="0"/>
        </a:p>
      </dsp:txBody>
      <dsp:txXfrm>
        <a:off x="4470624" y="4806689"/>
        <a:ext cx="1128106" cy="1128106"/>
      </dsp:txXfrm>
    </dsp:sp>
    <dsp:sp modelId="{3EE08B1B-9446-4E6F-8DFC-AD569C99EEB3}">
      <dsp:nvSpPr>
        <dsp:cNvPr id="0" name=""/>
        <dsp:cNvSpPr/>
      </dsp:nvSpPr>
      <dsp:spPr>
        <a:xfrm rot="6942857">
          <a:off x="3092246" y="4296578"/>
          <a:ext cx="749205" cy="35928"/>
        </a:xfrm>
        <a:custGeom>
          <a:avLst/>
          <a:gdLst/>
          <a:ahLst/>
          <a:cxnLst/>
          <a:rect l="0" t="0" r="0" b="0"/>
          <a:pathLst>
            <a:path>
              <a:moveTo>
                <a:pt x="0" y="17964"/>
              </a:moveTo>
              <a:lnTo>
                <a:pt x="749205" y="17964"/>
              </a:lnTo>
            </a:path>
          </a:pathLst>
        </a:custGeom>
        <a:noFill/>
        <a:ln w="19050"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sr-Latn-RS" sz="500" kern="1200"/>
        </a:p>
      </dsp:txBody>
      <dsp:txXfrm rot="10800000">
        <a:off x="3448119" y="4295812"/>
        <a:ext cx="37460" cy="37460"/>
      </dsp:txXfrm>
    </dsp:sp>
    <dsp:sp modelId="{2824D401-DF47-4AC2-9E7E-06EB92CEDC09}">
      <dsp:nvSpPr>
        <dsp:cNvPr id="0" name=""/>
        <dsp:cNvSpPr/>
      </dsp:nvSpPr>
      <dsp:spPr>
        <a:xfrm>
          <a:off x="2160519" y="4573051"/>
          <a:ext cx="1595382" cy="1595382"/>
        </a:xfrm>
        <a:prstGeom prst="ellipse">
          <a:avLst/>
        </a:prstGeom>
        <a:solidFill>
          <a:schemeClr val="accent6">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sr-Latn-RS" sz="1300" kern="1200" dirty="0" smtClean="0"/>
            <a:t>Trajno orijentisan na unapređenje nastavnih metoda</a:t>
          </a:r>
          <a:endParaRPr lang="sr-Latn-RS" sz="1300" kern="1200" dirty="0"/>
        </a:p>
      </dsp:txBody>
      <dsp:txXfrm>
        <a:off x="2394157" y="4806689"/>
        <a:ext cx="1128106" cy="1128106"/>
      </dsp:txXfrm>
    </dsp:sp>
    <dsp:sp modelId="{E7A9949B-A3C3-4DB4-BAAF-EB6940113863}">
      <dsp:nvSpPr>
        <dsp:cNvPr id="0" name=""/>
        <dsp:cNvSpPr/>
      </dsp:nvSpPr>
      <dsp:spPr>
        <a:xfrm rot="10028571">
          <a:off x="2436324" y="3508146"/>
          <a:ext cx="392611" cy="35928"/>
        </a:xfrm>
        <a:custGeom>
          <a:avLst/>
          <a:gdLst/>
          <a:ahLst/>
          <a:cxnLst/>
          <a:rect l="0" t="0" r="0" b="0"/>
          <a:pathLst>
            <a:path>
              <a:moveTo>
                <a:pt x="0" y="17964"/>
              </a:moveTo>
              <a:lnTo>
                <a:pt x="392611" y="17964"/>
              </a:lnTo>
            </a:path>
          </a:pathLst>
        </a:custGeom>
        <a:noFill/>
        <a:ln w="19050"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sr-Latn-RS" sz="500" kern="1200"/>
        </a:p>
      </dsp:txBody>
      <dsp:txXfrm rot="10800000">
        <a:off x="2622814" y="3516295"/>
        <a:ext cx="19630" cy="19630"/>
      </dsp:txXfrm>
    </dsp:sp>
    <dsp:sp modelId="{586CDDFF-9FCE-49BB-A292-23DC675B51C8}">
      <dsp:nvSpPr>
        <dsp:cNvPr id="0" name=""/>
        <dsp:cNvSpPr/>
      </dsp:nvSpPr>
      <dsp:spPr>
        <a:xfrm>
          <a:off x="865863" y="2949604"/>
          <a:ext cx="1595382" cy="1595382"/>
        </a:xfrm>
        <a:prstGeom prst="ellipse">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sr-Latn-RS" sz="1300" kern="1200" dirty="0" smtClean="0"/>
            <a:t>Zna da su istraživanja poželjna i da ih treba  podržatii</a:t>
          </a:r>
          <a:endParaRPr lang="sr-Latn-RS" sz="1300" kern="1200" dirty="0"/>
        </a:p>
      </dsp:txBody>
      <dsp:txXfrm>
        <a:off x="1099501" y="3183242"/>
        <a:ext cx="1128106" cy="1128106"/>
      </dsp:txXfrm>
    </dsp:sp>
    <dsp:sp modelId="{D6E9D15E-D1CF-4402-A6B3-558F902F43AA}">
      <dsp:nvSpPr>
        <dsp:cNvPr id="0" name=""/>
        <dsp:cNvSpPr/>
      </dsp:nvSpPr>
      <dsp:spPr>
        <a:xfrm rot="13114286">
          <a:off x="2684043" y="2388691"/>
          <a:ext cx="597965" cy="35928"/>
        </a:xfrm>
        <a:custGeom>
          <a:avLst/>
          <a:gdLst/>
          <a:ahLst/>
          <a:cxnLst/>
          <a:rect l="0" t="0" r="0" b="0"/>
          <a:pathLst>
            <a:path>
              <a:moveTo>
                <a:pt x="0" y="17964"/>
              </a:moveTo>
              <a:lnTo>
                <a:pt x="597965" y="17964"/>
              </a:lnTo>
            </a:path>
          </a:pathLst>
        </a:custGeom>
        <a:noFill/>
        <a:ln w="19050" cap="rnd"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sr-Latn-RS" sz="500" kern="1200"/>
        </a:p>
      </dsp:txBody>
      <dsp:txXfrm rot="10800000">
        <a:off x="2968076" y="2391705"/>
        <a:ext cx="29898" cy="29898"/>
      </dsp:txXfrm>
    </dsp:sp>
    <dsp:sp modelId="{DD53F846-F6E1-48AA-BEF6-BBC10518C642}">
      <dsp:nvSpPr>
        <dsp:cNvPr id="0" name=""/>
        <dsp:cNvSpPr/>
      </dsp:nvSpPr>
      <dsp:spPr>
        <a:xfrm>
          <a:off x="1327920" y="925199"/>
          <a:ext cx="1595382" cy="1595382"/>
        </a:xfrm>
        <a:prstGeom prst="ellipse">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sr-Latn-RS" sz="1300" kern="1200" dirty="0" smtClean="0"/>
            <a:t>Koristi svoje rezultate za promociju škole</a:t>
          </a:r>
          <a:endParaRPr lang="sr-Latn-RS" sz="1300" kern="1200" dirty="0"/>
        </a:p>
      </dsp:txBody>
      <dsp:txXfrm>
        <a:off x="1561558" y="1158837"/>
        <a:ext cx="1128106" cy="1128106"/>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en-US" smtClean="0"/>
              <a:t>Click to edit Master title style</a:t>
            </a:r>
            <a:endParaRPr lang="en-US"/>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50AB1CB-D841-46E0-8F47-D06021D165A9}" type="datetimeFigureOut">
              <a:rPr lang="sr-Latn-RS" smtClean="0"/>
              <a:pPr/>
              <a:t>12.12.2017</a:t>
            </a:fld>
            <a:endParaRPr lang="sr-Latn-RS"/>
          </a:p>
        </p:txBody>
      </p:sp>
      <p:sp>
        <p:nvSpPr>
          <p:cNvPr id="5" name="Footer Placeholder 4"/>
          <p:cNvSpPr>
            <a:spLocks noGrp="1"/>
          </p:cNvSpPr>
          <p:nvPr>
            <p:ph type="ftr" sz="quarter" idx="11"/>
          </p:nvPr>
        </p:nvSpPr>
        <p:spPr/>
        <p:txBody>
          <a:bodyPr/>
          <a:lstStyle/>
          <a:p>
            <a:endParaRPr lang="sr-Latn-RS"/>
          </a:p>
        </p:txBody>
      </p:sp>
      <p:sp>
        <p:nvSpPr>
          <p:cNvPr id="6" name="Slide Number Placeholder 5"/>
          <p:cNvSpPr>
            <a:spLocks noGrp="1"/>
          </p:cNvSpPr>
          <p:nvPr>
            <p:ph type="sldNum" sz="quarter" idx="12"/>
          </p:nvPr>
        </p:nvSpPr>
        <p:spPr/>
        <p:txBody>
          <a:bodyPr/>
          <a:lstStyle/>
          <a:p>
            <a:fld id="{A76C17F1-E2E6-4D38-8146-94A88825DF01}" type="slidenum">
              <a:rPr lang="sr-Latn-RS" smtClean="0"/>
              <a:pPr/>
              <a:t>‹#›</a:t>
            </a:fld>
            <a:endParaRPr lang="sr-Latn-R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0AB1CB-D841-46E0-8F47-D06021D165A9}" type="datetimeFigureOut">
              <a:rPr lang="sr-Latn-RS" smtClean="0"/>
              <a:pPr/>
              <a:t>12.12.2017</a:t>
            </a:fld>
            <a:endParaRPr lang="sr-Latn-RS"/>
          </a:p>
        </p:txBody>
      </p:sp>
      <p:sp>
        <p:nvSpPr>
          <p:cNvPr id="5" name="Footer Placeholder 4"/>
          <p:cNvSpPr>
            <a:spLocks noGrp="1"/>
          </p:cNvSpPr>
          <p:nvPr>
            <p:ph type="ftr" sz="quarter" idx="11"/>
          </p:nvPr>
        </p:nvSpPr>
        <p:spPr/>
        <p:txBody>
          <a:bodyPr/>
          <a:lstStyle/>
          <a:p>
            <a:endParaRPr lang="sr-Latn-RS"/>
          </a:p>
        </p:txBody>
      </p:sp>
      <p:sp>
        <p:nvSpPr>
          <p:cNvPr id="6" name="Slide Number Placeholder 5"/>
          <p:cNvSpPr>
            <a:spLocks noGrp="1"/>
          </p:cNvSpPr>
          <p:nvPr>
            <p:ph type="sldNum" sz="quarter" idx="12"/>
          </p:nvPr>
        </p:nvSpPr>
        <p:spPr/>
        <p:txBody>
          <a:bodyPr/>
          <a:lstStyle/>
          <a:p>
            <a:fld id="{A76C17F1-E2E6-4D38-8146-94A88825DF01}" type="slidenum">
              <a:rPr lang="sr-Latn-RS" smtClean="0"/>
              <a:pPr/>
              <a:t>‹#›</a:t>
            </a:fld>
            <a:endParaRPr lang="sr-Latn-R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0AB1CB-D841-46E0-8F47-D06021D165A9}" type="datetimeFigureOut">
              <a:rPr lang="sr-Latn-RS" smtClean="0"/>
              <a:pPr/>
              <a:t>12.12.2017</a:t>
            </a:fld>
            <a:endParaRPr lang="sr-Latn-RS"/>
          </a:p>
        </p:txBody>
      </p:sp>
      <p:sp>
        <p:nvSpPr>
          <p:cNvPr id="5" name="Footer Placeholder 4"/>
          <p:cNvSpPr>
            <a:spLocks noGrp="1"/>
          </p:cNvSpPr>
          <p:nvPr>
            <p:ph type="ftr" sz="quarter" idx="11"/>
          </p:nvPr>
        </p:nvSpPr>
        <p:spPr/>
        <p:txBody>
          <a:bodyPr/>
          <a:lstStyle/>
          <a:p>
            <a:endParaRPr lang="sr-Latn-RS"/>
          </a:p>
        </p:txBody>
      </p:sp>
      <p:sp>
        <p:nvSpPr>
          <p:cNvPr id="6" name="Slide Number Placeholder 5"/>
          <p:cNvSpPr>
            <a:spLocks noGrp="1"/>
          </p:cNvSpPr>
          <p:nvPr>
            <p:ph type="sldNum" sz="quarter" idx="12"/>
          </p:nvPr>
        </p:nvSpPr>
        <p:spPr/>
        <p:txBody>
          <a:bodyPr/>
          <a:lstStyle/>
          <a:p>
            <a:fld id="{A76C17F1-E2E6-4D38-8146-94A88825DF01}" type="slidenum">
              <a:rPr lang="sr-Latn-RS" smtClean="0"/>
              <a:pPr/>
              <a:t>‹#›</a:t>
            </a:fld>
            <a:endParaRPr lang="sr-Latn-R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0AB1CB-D841-46E0-8F47-D06021D165A9}" type="datetimeFigureOut">
              <a:rPr lang="sr-Latn-RS" smtClean="0"/>
              <a:pPr/>
              <a:t>12.12.2017</a:t>
            </a:fld>
            <a:endParaRPr lang="sr-Latn-RS"/>
          </a:p>
        </p:txBody>
      </p:sp>
      <p:sp>
        <p:nvSpPr>
          <p:cNvPr id="5" name="Footer Placeholder 4"/>
          <p:cNvSpPr>
            <a:spLocks noGrp="1"/>
          </p:cNvSpPr>
          <p:nvPr>
            <p:ph type="ftr" sz="quarter" idx="11"/>
          </p:nvPr>
        </p:nvSpPr>
        <p:spPr/>
        <p:txBody>
          <a:bodyPr/>
          <a:lstStyle/>
          <a:p>
            <a:endParaRPr lang="sr-Latn-RS"/>
          </a:p>
        </p:txBody>
      </p:sp>
      <p:sp>
        <p:nvSpPr>
          <p:cNvPr id="6" name="Slide Number Placeholder 5"/>
          <p:cNvSpPr>
            <a:spLocks noGrp="1"/>
          </p:cNvSpPr>
          <p:nvPr>
            <p:ph type="sldNum" sz="quarter" idx="12"/>
          </p:nvPr>
        </p:nvSpPr>
        <p:spPr/>
        <p:txBody>
          <a:bodyPr/>
          <a:lstStyle/>
          <a:p>
            <a:fld id="{A76C17F1-E2E6-4D38-8146-94A88825DF01}" type="slidenum">
              <a:rPr lang="sr-Latn-RS" smtClean="0"/>
              <a:pPr/>
              <a:t>‹#›</a:t>
            </a:fld>
            <a:endParaRPr lang="sr-Latn-R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en-US" smtClean="0"/>
              <a:t>Click to edit Master title style</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50AB1CB-D841-46E0-8F47-D06021D165A9}" type="datetimeFigureOut">
              <a:rPr lang="sr-Latn-RS" smtClean="0"/>
              <a:pPr/>
              <a:t>12.12.2017</a:t>
            </a:fld>
            <a:endParaRPr lang="sr-Latn-RS"/>
          </a:p>
        </p:txBody>
      </p:sp>
      <p:sp>
        <p:nvSpPr>
          <p:cNvPr id="5" name="Footer Placeholder 4"/>
          <p:cNvSpPr>
            <a:spLocks noGrp="1"/>
          </p:cNvSpPr>
          <p:nvPr>
            <p:ph type="ftr" sz="quarter" idx="11"/>
          </p:nvPr>
        </p:nvSpPr>
        <p:spPr/>
        <p:txBody>
          <a:bodyPr/>
          <a:lstStyle/>
          <a:p>
            <a:endParaRPr lang="sr-Latn-RS"/>
          </a:p>
        </p:txBody>
      </p:sp>
      <p:sp>
        <p:nvSpPr>
          <p:cNvPr id="6" name="Slide Number Placeholder 5"/>
          <p:cNvSpPr>
            <a:spLocks noGrp="1"/>
          </p:cNvSpPr>
          <p:nvPr>
            <p:ph type="sldNum" sz="quarter" idx="12"/>
          </p:nvPr>
        </p:nvSpPr>
        <p:spPr/>
        <p:txBody>
          <a:bodyPr/>
          <a:lstStyle/>
          <a:p>
            <a:fld id="{A76C17F1-E2E6-4D38-8146-94A88825DF01}" type="slidenum">
              <a:rPr lang="sr-Latn-RS" smtClean="0"/>
              <a:pPr/>
              <a:t>‹#›</a:t>
            </a:fld>
            <a:endParaRPr lang="sr-Latn-R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50AB1CB-D841-46E0-8F47-D06021D165A9}" type="datetimeFigureOut">
              <a:rPr lang="sr-Latn-RS" smtClean="0"/>
              <a:pPr/>
              <a:t>12.12.2017</a:t>
            </a:fld>
            <a:endParaRPr lang="sr-Latn-RS"/>
          </a:p>
        </p:txBody>
      </p:sp>
      <p:sp>
        <p:nvSpPr>
          <p:cNvPr id="6" name="Footer Placeholder 5"/>
          <p:cNvSpPr>
            <a:spLocks noGrp="1"/>
          </p:cNvSpPr>
          <p:nvPr>
            <p:ph type="ftr" sz="quarter" idx="11"/>
          </p:nvPr>
        </p:nvSpPr>
        <p:spPr/>
        <p:txBody>
          <a:bodyPr/>
          <a:lstStyle/>
          <a:p>
            <a:endParaRPr lang="sr-Latn-RS"/>
          </a:p>
        </p:txBody>
      </p:sp>
      <p:sp>
        <p:nvSpPr>
          <p:cNvPr id="7" name="Slide Number Placeholder 6"/>
          <p:cNvSpPr>
            <a:spLocks noGrp="1"/>
          </p:cNvSpPr>
          <p:nvPr>
            <p:ph type="sldNum" sz="quarter" idx="12"/>
          </p:nvPr>
        </p:nvSpPr>
        <p:spPr/>
        <p:txBody>
          <a:bodyPr/>
          <a:lstStyle/>
          <a:p>
            <a:fld id="{A76C17F1-E2E6-4D38-8146-94A88825DF01}" type="slidenum">
              <a:rPr lang="sr-Latn-RS" smtClean="0"/>
              <a:pPr/>
              <a:t>‹#›</a:t>
            </a:fld>
            <a:endParaRPr lang="sr-Latn-R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332894" y="1812927"/>
            <a:ext cx="3147824"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992066" y="1812927"/>
            <a:ext cx="314248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50AB1CB-D841-46E0-8F47-D06021D165A9}" type="datetimeFigureOut">
              <a:rPr lang="sr-Latn-RS" smtClean="0"/>
              <a:pPr/>
              <a:t>12.12.2017</a:t>
            </a:fld>
            <a:endParaRPr lang="sr-Latn-RS"/>
          </a:p>
        </p:txBody>
      </p:sp>
      <p:sp>
        <p:nvSpPr>
          <p:cNvPr id="8" name="Footer Placeholder 7"/>
          <p:cNvSpPr>
            <a:spLocks noGrp="1"/>
          </p:cNvSpPr>
          <p:nvPr>
            <p:ph type="ftr" sz="quarter" idx="11"/>
          </p:nvPr>
        </p:nvSpPr>
        <p:spPr/>
        <p:txBody>
          <a:bodyPr/>
          <a:lstStyle/>
          <a:p>
            <a:endParaRPr lang="sr-Latn-RS"/>
          </a:p>
        </p:txBody>
      </p:sp>
      <p:sp>
        <p:nvSpPr>
          <p:cNvPr id="9" name="Slide Number Placeholder 8"/>
          <p:cNvSpPr>
            <a:spLocks noGrp="1"/>
          </p:cNvSpPr>
          <p:nvPr>
            <p:ph type="sldNum" sz="quarter" idx="12"/>
          </p:nvPr>
        </p:nvSpPr>
        <p:spPr/>
        <p:txBody>
          <a:bodyPr/>
          <a:lstStyle/>
          <a:p>
            <a:fld id="{A76C17F1-E2E6-4D38-8146-94A88825DF01}" type="slidenum">
              <a:rPr lang="sr-Latn-RS" smtClean="0"/>
              <a:pPr/>
              <a:t>‹#›</a:t>
            </a:fld>
            <a:endParaRPr lang="sr-Latn-R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50AB1CB-D841-46E0-8F47-D06021D165A9}" type="datetimeFigureOut">
              <a:rPr lang="sr-Latn-RS" smtClean="0"/>
              <a:pPr/>
              <a:t>12.12.2017</a:t>
            </a:fld>
            <a:endParaRPr lang="sr-Latn-RS"/>
          </a:p>
        </p:txBody>
      </p:sp>
      <p:sp>
        <p:nvSpPr>
          <p:cNvPr id="4" name="Footer Placeholder 3"/>
          <p:cNvSpPr>
            <a:spLocks noGrp="1"/>
          </p:cNvSpPr>
          <p:nvPr>
            <p:ph type="ftr" sz="quarter" idx="11"/>
          </p:nvPr>
        </p:nvSpPr>
        <p:spPr/>
        <p:txBody>
          <a:bodyPr/>
          <a:lstStyle/>
          <a:p>
            <a:endParaRPr lang="sr-Latn-RS"/>
          </a:p>
        </p:txBody>
      </p:sp>
      <p:sp>
        <p:nvSpPr>
          <p:cNvPr id="5" name="Slide Number Placeholder 4"/>
          <p:cNvSpPr>
            <a:spLocks noGrp="1"/>
          </p:cNvSpPr>
          <p:nvPr>
            <p:ph type="sldNum" sz="quarter" idx="12"/>
          </p:nvPr>
        </p:nvSpPr>
        <p:spPr/>
        <p:txBody>
          <a:bodyPr/>
          <a:lstStyle/>
          <a:p>
            <a:fld id="{A76C17F1-E2E6-4D38-8146-94A88825DF01}" type="slidenum">
              <a:rPr lang="sr-Latn-RS" smtClean="0"/>
              <a:pPr/>
              <a:t>‹#›</a:t>
            </a:fld>
            <a:endParaRPr lang="sr-Latn-R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0AB1CB-D841-46E0-8F47-D06021D165A9}" type="datetimeFigureOut">
              <a:rPr lang="sr-Latn-RS" smtClean="0"/>
              <a:pPr/>
              <a:t>12.12.2017</a:t>
            </a:fld>
            <a:endParaRPr lang="sr-Latn-RS"/>
          </a:p>
        </p:txBody>
      </p:sp>
      <p:sp>
        <p:nvSpPr>
          <p:cNvPr id="3" name="Footer Placeholder 2"/>
          <p:cNvSpPr>
            <a:spLocks noGrp="1"/>
          </p:cNvSpPr>
          <p:nvPr>
            <p:ph type="ftr" sz="quarter" idx="11"/>
          </p:nvPr>
        </p:nvSpPr>
        <p:spPr/>
        <p:txBody>
          <a:bodyPr/>
          <a:lstStyle/>
          <a:p>
            <a:endParaRPr lang="sr-Latn-RS"/>
          </a:p>
        </p:txBody>
      </p:sp>
      <p:sp>
        <p:nvSpPr>
          <p:cNvPr id="4" name="Slide Number Placeholder 3"/>
          <p:cNvSpPr>
            <a:spLocks noGrp="1"/>
          </p:cNvSpPr>
          <p:nvPr>
            <p:ph type="sldNum" sz="quarter" idx="12"/>
          </p:nvPr>
        </p:nvSpPr>
        <p:spPr/>
        <p:txBody>
          <a:bodyPr/>
          <a:lstStyle/>
          <a:p>
            <a:fld id="{A76C17F1-E2E6-4D38-8146-94A88825DF01}" type="slidenum">
              <a:rPr lang="sr-Latn-RS" smtClean="0"/>
              <a:pPr/>
              <a:t>‹#›</a:t>
            </a:fld>
            <a:endParaRPr lang="sr-Latn-R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en-US" smtClean="0"/>
              <a:t>Click to edit Master title style</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0AB1CB-D841-46E0-8F47-D06021D165A9}" type="datetimeFigureOut">
              <a:rPr lang="sr-Latn-RS" smtClean="0"/>
              <a:pPr/>
              <a:t>12.12.2017</a:t>
            </a:fld>
            <a:endParaRPr lang="sr-Latn-RS"/>
          </a:p>
        </p:txBody>
      </p:sp>
      <p:sp>
        <p:nvSpPr>
          <p:cNvPr id="6" name="Footer Placeholder 5"/>
          <p:cNvSpPr>
            <a:spLocks noGrp="1"/>
          </p:cNvSpPr>
          <p:nvPr>
            <p:ph type="ftr" sz="quarter" idx="11"/>
          </p:nvPr>
        </p:nvSpPr>
        <p:spPr/>
        <p:txBody>
          <a:bodyPr/>
          <a:lstStyle/>
          <a:p>
            <a:endParaRPr lang="sr-Latn-RS"/>
          </a:p>
        </p:txBody>
      </p:sp>
      <p:sp>
        <p:nvSpPr>
          <p:cNvPr id="7" name="Slide Number Placeholder 6"/>
          <p:cNvSpPr>
            <a:spLocks noGrp="1"/>
          </p:cNvSpPr>
          <p:nvPr>
            <p:ph type="sldNum" sz="quarter" idx="12"/>
          </p:nvPr>
        </p:nvSpPr>
        <p:spPr/>
        <p:txBody>
          <a:bodyPr/>
          <a:lstStyle/>
          <a:p>
            <a:fld id="{A76C17F1-E2E6-4D38-8146-94A88825DF01}" type="slidenum">
              <a:rPr lang="sr-Latn-RS" smtClean="0"/>
              <a:pPr/>
              <a:t>‹#›</a:t>
            </a:fld>
            <a:endParaRPr lang="sr-Latn-R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1387058"/>
            <a:ext cx="3481387" cy="1113254"/>
          </a:xfrm>
        </p:spPr>
        <p:txBody>
          <a:bodyPr anchor="b">
            <a:normAutofit/>
          </a:bodyPr>
          <a:lstStyle>
            <a:lvl1pPr algn="l">
              <a:defRPr sz="2400" b="0"/>
            </a:lvl1pPr>
          </a:lstStyle>
          <a:p>
            <a:r>
              <a:rPr lang="en-US" smtClean="0"/>
              <a:t>Click to edit Master title style</a:t>
            </a:r>
            <a:endParaRPr lang="en-US"/>
          </a:p>
        </p:txBody>
      </p:sp>
      <p:sp>
        <p:nvSpPr>
          <p:cNvPr id="4" name="Text Placeholder 3"/>
          <p:cNvSpPr>
            <a:spLocks noGrp="1"/>
          </p:cNvSpPr>
          <p:nvPr>
            <p:ph type="body" sz="half" idx="2"/>
          </p:nvPr>
        </p:nvSpPr>
        <p:spPr>
          <a:xfrm>
            <a:off x="1009442" y="2500312"/>
            <a:ext cx="3481387"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0AB1CB-D841-46E0-8F47-D06021D165A9}" type="datetimeFigureOut">
              <a:rPr lang="sr-Latn-RS" smtClean="0"/>
              <a:pPr/>
              <a:t>12.12.2017</a:t>
            </a:fld>
            <a:endParaRPr lang="sr-Latn-RS"/>
          </a:p>
        </p:txBody>
      </p:sp>
      <p:sp>
        <p:nvSpPr>
          <p:cNvPr id="6" name="Footer Placeholder 5"/>
          <p:cNvSpPr>
            <a:spLocks noGrp="1"/>
          </p:cNvSpPr>
          <p:nvPr>
            <p:ph type="ftr" sz="quarter" idx="11"/>
          </p:nvPr>
        </p:nvSpPr>
        <p:spPr/>
        <p:txBody>
          <a:bodyPr/>
          <a:lstStyle/>
          <a:p>
            <a:endParaRPr lang="sr-Latn-RS"/>
          </a:p>
        </p:txBody>
      </p:sp>
      <p:sp>
        <p:nvSpPr>
          <p:cNvPr id="7" name="Slide Number Placeholder 6"/>
          <p:cNvSpPr>
            <a:spLocks noGrp="1"/>
          </p:cNvSpPr>
          <p:nvPr>
            <p:ph type="sldNum" sz="quarter" idx="12"/>
          </p:nvPr>
        </p:nvSpPr>
        <p:spPr/>
        <p:txBody>
          <a:bodyPr/>
          <a:lstStyle/>
          <a:p>
            <a:fld id="{A76C17F1-E2E6-4D38-8146-94A88825DF01}" type="slidenum">
              <a:rPr lang="sr-Latn-RS" smtClean="0"/>
              <a:pPr/>
              <a:t>‹#›</a:t>
            </a:fld>
            <a:endParaRPr lang="sr-Latn-RS"/>
          </a:p>
        </p:txBody>
      </p:sp>
      <p:grpSp>
        <p:nvGrpSpPr>
          <p:cNvPr id="17" name="Group 16"/>
          <p:cNvGrpSpPr/>
          <p:nvPr/>
        </p:nvGrpSpPr>
        <p:grpSpPr>
          <a:xfrm>
            <a:off x="4718762" y="993075"/>
            <a:ext cx="1847138" cy="1530439"/>
            <a:chOff x="4718762" y="993075"/>
            <a:chExt cx="1847138" cy="1530439"/>
          </a:xfrm>
        </p:grpSpPr>
        <p:sp>
          <p:nvSpPr>
            <p:cNvPr id="32" name="Oval 31"/>
            <p:cNvSpPr/>
            <p:nvPr/>
          </p:nvSpPr>
          <p:spPr>
            <a:xfrm>
              <a:off x="5479247" y="1436861"/>
              <a:ext cx="1086653" cy="1086653"/>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8" name="Picture Placeholder 17"/>
          <p:cNvSpPr>
            <a:spLocks noGrp="1"/>
          </p:cNvSpPr>
          <p:nvPr>
            <p:ph type="pic" sz="quarter" idx="14"/>
          </p:nvPr>
        </p:nvSpPr>
        <p:spPr>
          <a:xfrm>
            <a:off x="4876800" y="1600200"/>
            <a:ext cx="3429000" cy="3429000"/>
          </a:xfrm>
          <a:prstGeom prst="ellipse">
            <a:avLst/>
          </a:prstGeom>
          <a:ln w="76200">
            <a:solidFill>
              <a:schemeClr val="bg2">
                <a:lumMod val="75000"/>
              </a:schemeClr>
            </a:solidFill>
          </a:ln>
        </p:spPr>
        <p:txBody>
          <a:bodyPr/>
          <a:lstStyle>
            <a:lvl1pPr marL="0" indent="0" algn="ctr">
              <a:buFontTx/>
              <a:buNone/>
              <a:defRPr/>
            </a:lvl1pPr>
          </a:lstStyle>
          <a:p>
            <a:r>
              <a:rPr lang="en-US" smtClean="0"/>
              <a:t>Click icon to add picture</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135" name="Group 134"/>
          <p:cNvGrpSpPr/>
          <p:nvPr/>
        </p:nvGrpSpPr>
        <p:grpSpPr>
          <a:xfrm>
            <a:off x="-9" y="-16"/>
            <a:ext cx="9252346" cy="6858038"/>
            <a:chOff x="-9" y="-16"/>
            <a:chExt cx="9252346" cy="6858038"/>
          </a:xfrm>
        </p:grpSpPr>
        <p:grpSp>
          <p:nvGrpSpPr>
            <p:cNvPr id="136" name="Group 638"/>
            <p:cNvGrpSpPr/>
            <p:nvPr/>
          </p:nvGrpSpPr>
          <p:grpSpPr>
            <a:xfrm>
              <a:off x="8528" y="419213"/>
              <a:ext cx="9073251" cy="5913938"/>
              <a:chOff x="8528" y="419213"/>
              <a:chExt cx="9073251" cy="5913938"/>
            </a:xfrm>
          </p:grpSpPr>
          <p:grpSp>
            <p:nvGrpSpPr>
              <p:cNvPr id="224" name="Group 121"/>
              <p:cNvGrpSpPr>
                <a:grpSpLocks noChangeAspect="1"/>
              </p:cNvGrpSpPr>
              <p:nvPr/>
            </p:nvGrpSpPr>
            <p:grpSpPr>
              <a:xfrm rot="2429339">
                <a:off x="8528" y="447135"/>
                <a:ext cx="1128260" cy="875915"/>
                <a:chOff x="-162267" y="4120976"/>
                <a:chExt cx="3435350" cy="2667000"/>
              </a:xfrm>
              <a:solidFill>
                <a:schemeClr val="bg2">
                  <a:lumMod val="60000"/>
                  <a:lumOff val="40000"/>
                  <a:alpha val="1000"/>
                </a:schemeClr>
              </a:solidFill>
            </p:grpSpPr>
            <p:sp>
              <p:nvSpPr>
                <p:cNvPr id="250"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1"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2"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3" name="Freeform 75"/>
                <p:cNvSpPr>
                  <a:spLocks noEditPoints="1"/>
                </p:cNvSpPr>
                <p:nvPr/>
              </p:nvSpPr>
              <p:spPr bwMode="auto">
                <a:xfrm>
                  <a:off x="-162267" y="4120976"/>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5" name="Group 142"/>
              <p:cNvGrpSpPr>
                <a:grpSpLocks noChangeAspect="1"/>
              </p:cNvGrpSpPr>
              <p:nvPr/>
            </p:nvGrpSpPr>
            <p:grpSpPr>
              <a:xfrm rot="19493664">
                <a:off x="353923" y="1671596"/>
                <a:ext cx="992740" cy="814144"/>
                <a:chOff x="381000" y="304800"/>
                <a:chExt cx="3317876" cy="2720975"/>
              </a:xfrm>
              <a:solidFill>
                <a:schemeClr val="bg2">
                  <a:lumMod val="60000"/>
                  <a:lumOff val="40000"/>
                  <a:alpha val="1000"/>
                </a:schemeClr>
              </a:solidFill>
            </p:grpSpPr>
            <p:sp>
              <p:nvSpPr>
                <p:cNvPr id="246"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7"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8"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9" name="Freeform 82"/>
                <p:cNvSpPr>
                  <a:spLocks noEditPoints="1"/>
                </p:cNvSpPr>
                <p:nvPr/>
              </p:nvSpPr>
              <p:spPr bwMode="auto">
                <a:xfrm>
                  <a:off x="381000" y="304800"/>
                  <a:ext cx="3317876" cy="2720975"/>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6" name="Group 147"/>
              <p:cNvGrpSpPr>
                <a:grpSpLocks noChangeAspect="1"/>
              </p:cNvGrpSpPr>
              <p:nvPr/>
            </p:nvGrpSpPr>
            <p:grpSpPr>
              <a:xfrm rot="19711069">
                <a:off x="391817" y="4560622"/>
                <a:ext cx="1094993" cy="933829"/>
                <a:chOff x="5181600" y="457200"/>
                <a:chExt cx="3235325" cy="2759075"/>
              </a:xfrm>
              <a:solidFill>
                <a:schemeClr val="bg2">
                  <a:lumMod val="60000"/>
                  <a:lumOff val="40000"/>
                  <a:alpha val="1000"/>
                </a:schemeClr>
              </a:solidFill>
            </p:grpSpPr>
            <p:sp>
              <p:nvSpPr>
                <p:cNvPr id="242"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3"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4"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5"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190500">
                    <a:schemeClr val="bg2">
                      <a:lumMod val="60000"/>
                      <a:lumOff val="40000"/>
                      <a:alpha val="11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227" name="Group 172"/>
              <p:cNvGrpSpPr>
                <a:grpSpLocks noChangeAspect="1"/>
              </p:cNvGrpSpPr>
              <p:nvPr/>
            </p:nvGrpSpPr>
            <p:grpSpPr>
              <a:xfrm rot="19711069">
                <a:off x="7705128" y="419213"/>
                <a:ext cx="1376651" cy="1173997"/>
                <a:chOff x="5181600" y="457200"/>
                <a:chExt cx="3235325" cy="2759075"/>
              </a:xfrm>
              <a:solidFill>
                <a:schemeClr val="bg2">
                  <a:lumMod val="60000"/>
                  <a:lumOff val="40000"/>
                  <a:alpha val="1000"/>
                </a:schemeClr>
              </a:solidFill>
            </p:grpSpPr>
            <p:sp>
              <p:nvSpPr>
                <p:cNvPr id="238"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9"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0"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1"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190500">
                    <a:schemeClr val="bg2">
                      <a:lumMod val="60000"/>
                      <a:lumOff val="40000"/>
                      <a:alpha val="11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228" name="Group 177"/>
              <p:cNvGrpSpPr>
                <a:grpSpLocks noChangeAspect="1"/>
              </p:cNvGrpSpPr>
              <p:nvPr/>
            </p:nvGrpSpPr>
            <p:grpSpPr>
              <a:xfrm rot="2429339">
                <a:off x="7324516" y="3846323"/>
                <a:ext cx="1472288" cy="1142999"/>
                <a:chOff x="381000" y="3581400"/>
                <a:chExt cx="3435350" cy="2667000"/>
              </a:xfrm>
              <a:solidFill>
                <a:schemeClr val="bg2">
                  <a:lumMod val="60000"/>
                  <a:lumOff val="40000"/>
                  <a:alpha val="1000"/>
                </a:schemeClr>
              </a:solidFill>
            </p:grpSpPr>
            <p:sp>
              <p:nvSpPr>
                <p:cNvPr id="234"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5"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6"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7" name="Freeform 75"/>
                <p:cNvSpPr>
                  <a:spLocks noEditPoints="1"/>
                </p:cNvSpPr>
                <p:nvPr/>
              </p:nvSpPr>
              <p:spPr bwMode="auto">
                <a:xfrm>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9" name="Group 182"/>
              <p:cNvGrpSpPr>
                <a:grpSpLocks noChangeAspect="1"/>
              </p:cNvGrpSpPr>
              <p:nvPr/>
            </p:nvGrpSpPr>
            <p:grpSpPr>
              <a:xfrm rot="19493664">
                <a:off x="7783359" y="5358489"/>
                <a:ext cx="1188480" cy="974662"/>
                <a:chOff x="381000" y="304800"/>
                <a:chExt cx="3317876" cy="2720975"/>
              </a:xfrm>
              <a:solidFill>
                <a:schemeClr val="bg2">
                  <a:lumMod val="60000"/>
                  <a:lumOff val="40000"/>
                  <a:alpha val="1000"/>
                </a:schemeClr>
              </a:solidFill>
            </p:grpSpPr>
            <p:sp>
              <p:nvSpPr>
                <p:cNvPr id="230"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1"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2"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3" name="Freeform 82"/>
                <p:cNvSpPr>
                  <a:spLocks noEditPoints="1"/>
                </p:cNvSpPr>
                <p:nvPr/>
              </p:nvSpPr>
              <p:spPr bwMode="auto">
                <a:xfrm>
                  <a:off x="381000" y="304800"/>
                  <a:ext cx="3317876" cy="2720975"/>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grpSp>
          <p:nvGrpSpPr>
            <p:cNvPr id="137" name="Group 669"/>
            <p:cNvGrpSpPr/>
            <p:nvPr/>
          </p:nvGrpSpPr>
          <p:grpSpPr>
            <a:xfrm>
              <a:off x="-9" y="242195"/>
              <a:ext cx="9144001" cy="6615827"/>
              <a:chOff x="-9" y="242195"/>
              <a:chExt cx="9144001" cy="6615827"/>
            </a:xfrm>
          </p:grpSpPr>
          <p:grpSp>
            <p:nvGrpSpPr>
              <p:cNvPr id="179" name="Group 32"/>
              <p:cNvGrpSpPr>
                <a:grpSpLocks noChangeAspect="1"/>
              </p:cNvGrpSpPr>
              <p:nvPr/>
            </p:nvGrpSpPr>
            <p:grpSpPr>
              <a:xfrm rot="20059765">
                <a:off x="214282" y="242195"/>
                <a:ext cx="1611192" cy="1321331"/>
                <a:chOff x="492450" y="105224"/>
                <a:chExt cx="2967986" cy="2434032"/>
              </a:xfrm>
              <a:solidFill>
                <a:schemeClr val="bg2">
                  <a:lumMod val="60000"/>
                  <a:lumOff val="40000"/>
                  <a:alpha val="8000"/>
                </a:schemeClr>
              </a:solidFill>
            </p:grpSpPr>
            <p:sp>
              <p:nvSpPr>
                <p:cNvPr id="220"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1"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2"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3" name="Freeform 82"/>
                <p:cNvSpPr>
                  <a:spLocks noEditPoints="1"/>
                </p:cNvSpPr>
                <p:nvPr/>
              </p:nvSpPr>
              <p:spPr bwMode="auto">
                <a:xfrm rot="650724">
                  <a:off x="492450" y="105224"/>
                  <a:ext cx="2967986" cy="2434032"/>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38100">
                    <a:schemeClr val="bg2">
                      <a:lumMod val="60000"/>
                      <a:lumOff val="40000"/>
                      <a:alpha val="19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80" name="Group 48"/>
              <p:cNvGrpSpPr>
                <a:grpSpLocks noChangeAspect="1"/>
              </p:cNvGrpSpPr>
              <p:nvPr/>
            </p:nvGrpSpPr>
            <p:grpSpPr>
              <a:xfrm rot="1419986">
                <a:off x="7374137" y="629719"/>
                <a:ext cx="1046470" cy="892409"/>
                <a:chOff x="5181600" y="457200"/>
                <a:chExt cx="3235325" cy="2759075"/>
              </a:xfrm>
              <a:solidFill>
                <a:schemeClr val="bg2">
                  <a:lumMod val="60000"/>
                  <a:lumOff val="40000"/>
                  <a:alpha val="8000"/>
                </a:schemeClr>
              </a:solidFill>
            </p:grpSpPr>
            <p:sp>
              <p:nvSpPr>
                <p:cNvPr id="216"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7"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8"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9"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38100">
                    <a:schemeClr val="bg2">
                      <a:lumMod val="60000"/>
                      <a:lumOff val="40000"/>
                      <a:alpha val="19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sp>
            <p:nvSpPr>
              <p:cNvPr id="213" name="Freeform 73"/>
              <p:cNvSpPr>
                <a:spLocks/>
              </p:cNvSpPr>
              <p:nvPr/>
            </p:nvSpPr>
            <p:spPr bwMode="auto">
              <a:xfrm rot="1542474">
                <a:off x="7058065" y="3702660"/>
                <a:ext cx="879" cy="1757"/>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solidFill>
                <a:schemeClr val="bg2">
                  <a:lumMod val="60000"/>
                  <a:lumOff val="40000"/>
                  <a:alpha val="8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nvGrpSpPr>
              <p:cNvPr id="182" name="Group 63"/>
              <p:cNvGrpSpPr>
                <a:grpSpLocks noChangeAspect="1"/>
              </p:cNvGrpSpPr>
              <p:nvPr/>
            </p:nvGrpSpPr>
            <p:grpSpPr>
              <a:xfrm rot="1645451">
                <a:off x="8050341" y="4268987"/>
                <a:ext cx="917115" cy="1118301"/>
                <a:chOff x="507386" y="-1244242"/>
                <a:chExt cx="2720979" cy="3317871"/>
              </a:xfrm>
              <a:solidFill>
                <a:schemeClr val="bg2">
                  <a:lumMod val="60000"/>
                  <a:lumOff val="40000"/>
                  <a:alpha val="8000"/>
                </a:schemeClr>
              </a:solidFill>
            </p:grpSpPr>
            <p:sp>
              <p:nvSpPr>
                <p:cNvPr id="208"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9"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0"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1" name="Freeform 82"/>
                <p:cNvSpPr>
                  <a:spLocks noEditPoints="1"/>
                </p:cNvSpPr>
                <p:nvPr/>
              </p:nvSpPr>
              <p:spPr bwMode="auto">
                <a:xfrm rot="18845760">
                  <a:off x="208940" y="-945796"/>
                  <a:ext cx="3317871" cy="2720979"/>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solidFill>
                  <a:schemeClr val="bg2">
                    <a:lumMod val="60000"/>
                    <a:lumOff val="40000"/>
                    <a:alpha val="6000"/>
                  </a:schemeClr>
                </a:solidFill>
                <a:ln>
                  <a:noFill/>
                </a:ln>
                <a:effectLst>
                  <a:glow rad="38100">
                    <a:schemeClr val="bg2">
                      <a:lumMod val="50000"/>
                      <a:lumOff val="50000"/>
                      <a:alpha val="15000"/>
                    </a:schemeClr>
                  </a:glow>
                  <a:softEdge rad="12700"/>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3" name="Group 87"/>
              <p:cNvGrpSpPr>
                <a:grpSpLocks noChangeAspect="1"/>
              </p:cNvGrpSpPr>
              <p:nvPr/>
            </p:nvGrpSpPr>
            <p:grpSpPr>
              <a:xfrm>
                <a:off x="-9" y="5334005"/>
                <a:ext cx="1188232" cy="1524017"/>
                <a:chOff x="2743200" y="306388"/>
                <a:chExt cx="1876425" cy="2406650"/>
              </a:xfrm>
              <a:solidFill>
                <a:schemeClr val="bg2">
                  <a:lumMod val="50000"/>
                  <a:lumOff val="50000"/>
                  <a:alpha val="8000"/>
                </a:schemeClr>
              </a:solidFill>
            </p:grpSpPr>
            <p:sp>
              <p:nvSpPr>
                <p:cNvPr id="204" name="Freeform 21"/>
                <p:cNvSpPr>
                  <a:spLocks/>
                </p:cNvSpPr>
                <p:nvPr/>
              </p:nvSpPr>
              <p:spPr bwMode="auto">
                <a:xfrm>
                  <a:off x="3333750" y="890588"/>
                  <a:ext cx="34925" cy="482600"/>
                </a:xfrm>
                <a:custGeom>
                  <a:avLst/>
                  <a:gdLst>
                    <a:gd name="T0" fmla="*/ 20 w 22"/>
                    <a:gd name="T1" fmla="*/ 304 h 304"/>
                    <a:gd name="T2" fmla="*/ 20 w 22"/>
                    <a:gd name="T3" fmla="*/ 304 h 304"/>
                    <a:gd name="T4" fmla="*/ 22 w 22"/>
                    <a:gd name="T5" fmla="*/ 304 h 304"/>
                    <a:gd name="T6" fmla="*/ 22 w 22"/>
                    <a:gd name="T7" fmla="*/ 304 h 304"/>
                    <a:gd name="T8" fmla="*/ 22 w 22"/>
                    <a:gd name="T9" fmla="*/ 286 h 304"/>
                    <a:gd name="T10" fmla="*/ 14 w 22"/>
                    <a:gd name="T11" fmla="*/ 54 h 304"/>
                    <a:gd name="T12" fmla="*/ 14 w 22"/>
                    <a:gd name="T13" fmla="*/ 54 h 304"/>
                    <a:gd name="T14" fmla="*/ 14 w 22"/>
                    <a:gd name="T15" fmla="*/ 26 h 304"/>
                    <a:gd name="T16" fmla="*/ 14 w 22"/>
                    <a:gd name="T17" fmla="*/ 26 h 304"/>
                    <a:gd name="T18" fmla="*/ 12 w 22"/>
                    <a:gd name="T19" fmla="*/ 16 h 304"/>
                    <a:gd name="T20" fmla="*/ 8 w 22"/>
                    <a:gd name="T21" fmla="*/ 6 h 304"/>
                    <a:gd name="T22" fmla="*/ 8 w 22"/>
                    <a:gd name="T23" fmla="*/ 6 h 304"/>
                    <a:gd name="T24" fmla="*/ 4 w 22"/>
                    <a:gd name="T25" fmla="*/ 0 h 304"/>
                    <a:gd name="T26" fmla="*/ 2 w 22"/>
                    <a:gd name="T27" fmla="*/ 0 h 304"/>
                    <a:gd name="T28" fmla="*/ 2 w 22"/>
                    <a:gd name="T29" fmla="*/ 2 h 304"/>
                    <a:gd name="T30" fmla="*/ 2 w 22"/>
                    <a:gd name="T31" fmla="*/ 2 h 304"/>
                    <a:gd name="T32" fmla="*/ 0 w 22"/>
                    <a:gd name="T33" fmla="*/ 10 h 304"/>
                    <a:gd name="T34" fmla="*/ 2 w 22"/>
                    <a:gd name="T35" fmla="*/ 18 h 304"/>
                    <a:gd name="T36" fmla="*/ 2 w 22"/>
                    <a:gd name="T37" fmla="*/ 18 h 304"/>
                    <a:gd name="T38" fmla="*/ 4 w 22"/>
                    <a:gd name="T39" fmla="*/ 40 h 304"/>
                    <a:gd name="T40" fmla="*/ 18 w 22"/>
                    <a:gd name="T41" fmla="*/ 286 h 304"/>
                    <a:gd name="T42" fmla="*/ 18 w 22"/>
                    <a:gd name="T43" fmla="*/ 286 h 304"/>
                    <a:gd name="T44" fmla="*/ 20 w 22"/>
                    <a:gd name="T45" fmla="*/ 304 h 304"/>
                    <a:gd name="T46" fmla="*/ 20 w 22"/>
                    <a:gd name="T47" fmla="*/ 304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 h="304">
                      <a:moveTo>
                        <a:pt x="20" y="304"/>
                      </a:moveTo>
                      <a:lnTo>
                        <a:pt x="20" y="304"/>
                      </a:lnTo>
                      <a:lnTo>
                        <a:pt x="22" y="304"/>
                      </a:lnTo>
                      <a:lnTo>
                        <a:pt x="22" y="304"/>
                      </a:lnTo>
                      <a:lnTo>
                        <a:pt x="22" y="286"/>
                      </a:lnTo>
                      <a:lnTo>
                        <a:pt x="14" y="54"/>
                      </a:lnTo>
                      <a:lnTo>
                        <a:pt x="14" y="54"/>
                      </a:lnTo>
                      <a:lnTo>
                        <a:pt x="14" y="26"/>
                      </a:lnTo>
                      <a:lnTo>
                        <a:pt x="14" y="26"/>
                      </a:lnTo>
                      <a:lnTo>
                        <a:pt x="12" y="16"/>
                      </a:lnTo>
                      <a:lnTo>
                        <a:pt x="8" y="6"/>
                      </a:lnTo>
                      <a:lnTo>
                        <a:pt x="8" y="6"/>
                      </a:lnTo>
                      <a:lnTo>
                        <a:pt x="4" y="0"/>
                      </a:lnTo>
                      <a:lnTo>
                        <a:pt x="2" y="0"/>
                      </a:lnTo>
                      <a:lnTo>
                        <a:pt x="2" y="2"/>
                      </a:lnTo>
                      <a:lnTo>
                        <a:pt x="2" y="2"/>
                      </a:lnTo>
                      <a:lnTo>
                        <a:pt x="0" y="10"/>
                      </a:lnTo>
                      <a:lnTo>
                        <a:pt x="2" y="18"/>
                      </a:lnTo>
                      <a:lnTo>
                        <a:pt x="2" y="18"/>
                      </a:lnTo>
                      <a:lnTo>
                        <a:pt x="4" y="40"/>
                      </a:lnTo>
                      <a:lnTo>
                        <a:pt x="18" y="286"/>
                      </a:lnTo>
                      <a:lnTo>
                        <a:pt x="18" y="286"/>
                      </a:lnTo>
                      <a:lnTo>
                        <a:pt x="20" y="304"/>
                      </a:lnTo>
                      <a:lnTo>
                        <a:pt x="20" y="30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5" name="Freeform 22"/>
                <p:cNvSpPr>
                  <a:spLocks/>
                </p:cNvSpPr>
                <p:nvPr/>
              </p:nvSpPr>
              <p:spPr bwMode="auto">
                <a:xfrm>
                  <a:off x="3362325" y="1382713"/>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6" name="Freeform 23"/>
                <p:cNvSpPr>
                  <a:spLocks/>
                </p:cNvSpPr>
                <p:nvPr/>
              </p:nvSpPr>
              <p:spPr bwMode="auto">
                <a:xfrm>
                  <a:off x="3384550" y="1173163"/>
                  <a:ext cx="438150" cy="212725"/>
                </a:xfrm>
                <a:custGeom>
                  <a:avLst/>
                  <a:gdLst>
                    <a:gd name="T0" fmla="*/ 2 w 276"/>
                    <a:gd name="T1" fmla="*/ 134 h 134"/>
                    <a:gd name="T2" fmla="*/ 2 w 276"/>
                    <a:gd name="T3" fmla="*/ 134 h 134"/>
                    <a:gd name="T4" fmla="*/ 16 w 276"/>
                    <a:gd name="T5" fmla="*/ 128 h 134"/>
                    <a:gd name="T6" fmla="*/ 238 w 276"/>
                    <a:gd name="T7" fmla="*/ 20 h 134"/>
                    <a:gd name="T8" fmla="*/ 238 w 276"/>
                    <a:gd name="T9" fmla="*/ 20 h 134"/>
                    <a:gd name="T10" fmla="*/ 260 w 276"/>
                    <a:gd name="T11" fmla="*/ 12 h 134"/>
                    <a:gd name="T12" fmla="*/ 260 w 276"/>
                    <a:gd name="T13" fmla="*/ 12 h 134"/>
                    <a:gd name="T14" fmla="*/ 268 w 276"/>
                    <a:gd name="T15" fmla="*/ 10 h 134"/>
                    <a:gd name="T16" fmla="*/ 274 w 276"/>
                    <a:gd name="T17" fmla="*/ 6 h 134"/>
                    <a:gd name="T18" fmla="*/ 274 w 276"/>
                    <a:gd name="T19" fmla="*/ 6 h 134"/>
                    <a:gd name="T20" fmla="*/ 276 w 276"/>
                    <a:gd name="T21" fmla="*/ 2 h 134"/>
                    <a:gd name="T22" fmla="*/ 274 w 276"/>
                    <a:gd name="T23" fmla="*/ 2 h 134"/>
                    <a:gd name="T24" fmla="*/ 268 w 276"/>
                    <a:gd name="T25" fmla="*/ 0 h 134"/>
                    <a:gd name="T26" fmla="*/ 268 w 276"/>
                    <a:gd name="T27" fmla="*/ 0 h 134"/>
                    <a:gd name="T28" fmla="*/ 258 w 276"/>
                    <a:gd name="T29" fmla="*/ 2 h 134"/>
                    <a:gd name="T30" fmla="*/ 248 w 276"/>
                    <a:gd name="T31" fmla="*/ 6 h 134"/>
                    <a:gd name="T32" fmla="*/ 248 w 276"/>
                    <a:gd name="T33" fmla="*/ 6 h 134"/>
                    <a:gd name="T34" fmla="*/ 222 w 276"/>
                    <a:gd name="T35" fmla="*/ 18 h 134"/>
                    <a:gd name="T36" fmla="*/ 16 w 276"/>
                    <a:gd name="T37" fmla="*/ 124 h 134"/>
                    <a:gd name="T38" fmla="*/ 16 w 276"/>
                    <a:gd name="T39" fmla="*/ 124 h 134"/>
                    <a:gd name="T40" fmla="*/ 0 w 276"/>
                    <a:gd name="T41" fmla="*/ 132 h 134"/>
                    <a:gd name="T42" fmla="*/ 0 w 276"/>
                    <a:gd name="T43" fmla="*/ 132 h 134"/>
                    <a:gd name="T44" fmla="*/ 0 w 276"/>
                    <a:gd name="T45" fmla="*/ 134 h 134"/>
                    <a:gd name="T46" fmla="*/ 0 w 276"/>
                    <a:gd name="T47" fmla="*/ 134 h 134"/>
                    <a:gd name="T48" fmla="*/ 2 w 276"/>
                    <a:gd name="T49" fmla="*/ 134 h 134"/>
                    <a:gd name="T50" fmla="*/ 2 w 276"/>
                    <a:gd name="T51" fmla="*/ 134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76" h="134">
                      <a:moveTo>
                        <a:pt x="2" y="134"/>
                      </a:moveTo>
                      <a:lnTo>
                        <a:pt x="2" y="134"/>
                      </a:lnTo>
                      <a:lnTo>
                        <a:pt x="16" y="128"/>
                      </a:lnTo>
                      <a:lnTo>
                        <a:pt x="238" y="20"/>
                      </a:lnTo>
                      <a:lnTo>
                        <a:pt x="238" y="20"/>
                      </a:lnTo>
                      <a:lnTo>
                        <a:pt x="260" y="12"/>
                      </a:lnTo>
                      <a:lnTo>
                        <a:pt x="260" y="12"/>
                      </a:lnTo>
                      <a:lnTo>
                        <a:pt x="268" y="10"/>
                      </a:lnTo>
                      <a:lnTo>
                        <a:pt x="274" y="6"/>
                      </a:lnTo>
                      <a:lnTo>
                        <a:pt x="274" y="6"/>
                      </a:lnTo>
                      <a:lnTo>
                        <a:pt x="276" y="2"/>
                      </a:lnTo>
                      <a:lnTo>
                        <a:pt x="274" y="2"/>
                      </a:lnTo>
                      <a:lnTo>
                        <a:pt x="268" y="0"/>
                      </a:lnTo>
                      <a:lnTo>
                        <a:pt x="268" y="0"/>
                      </a:lnTo>
                      <a:lnTo>
                        <a:pt x="258" y="2"/>
                      </a:lnTo>
                      <a:lnTo>
                        <a:pt x="248" y="6"/>
                      </a:lnTo>
                      <a:lnTo>
                        <a:pt x="248" y="6"/>
                      </a:lnTo>
                      <a:lnTo>
                        <a:pt x="222" y="18"/>
                      </a:lnTo>
                      <a:lnTo>
                        <a:pt x="16" y="124"/>
                      </a:lnTo>
                      <a:lnTo>
                        <a:pt x="16" y="124"/>
                      </a:lnTo>
                      <a:lnTo>
                        <a:pt x="0" y="132"/>
                      </a:lnTo>
                      <a:lnTo>
                        <a:pt x="0" y="132"/>
                      </a:lnTo>
                      <a:lnTo>
                        <a:pt x="0" y="134"/>
                      </a:lnTo>
                      <a:lnTo>
                        <a:pt x="0" y="134"/>
                      </a:lnTo>
                      <a:lnTo>
                        <a:pt x="2" y="134"/>
                      </a:lnTo>
                      <a:lnTo>
                        <a:pt x="2" y="13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7" name="Freeform 24"/>
                <p:cNvSpPr>
                  <a:spLocks noEditPoints="1"/>
                </p:cNvSpPr>
                <p:nvPr/>
              </p:nvSpPr>
              <p:spPr bwMode="auto">
                <a:xfrm>
                  <a:off x="2743200" y="306388"/>
                  <a:ext cx="1876425" cy="2406650"/>
                </a:xfrm>
                <a:custGeom>
                  <a:avLst/>
                  <a:gdLst>
                    <a:gd name="T0" fmla="*/ 1052 w 1182"/>
                    <a:gd name="T1" fmla="*/ 606 h 1516"/>
                    <a:gd name="T2" fmla="*/ 928 w 1182"/>
                    <a:gd name="T3" fmla="*/ 580 h 1516"/>
                    <a:gd name="T4" fmla="*/ 738 w 1182"/>
                    <a:gd name="T5" fmla="*/ 592 h 1516"/>
                    <a:gd name="T6" fmla="*/ 590 w 1182"/>
                    <a:gd name="T7" fmla="*/ 640 h 1516"/>
                    <a:gd name="T8" fmla="*/ 408 w 1182"/>
                    <a:gd name="T9" fmla="*/ 740 h 1516"/>
                    <a:gd name="T10" fmla="*/ 404 w 1182"/>
                    <a:gd name="T11" fmla="*/ 716 h 1516"/>
                    <a:gd name="T12" fmla="*/ 416 w 1182"/>
                    <a:gd name="T13" fmla="*/ 696 h 1516"/>
                    <a:gd name="T14" fmla="*/ 410 w 1182"/>
                    <a:gd name="T15" fmla="*/ 684 h 1516"/>
                    <a:gd name="T16" fmla="*/ 400 w 1182"/>
                    <a:gd name="T17" fmla="*/ 674 h 1516"/>
                    <a:gd name="T18" fmla="*/ 390 w 1182"/>
                    <a:gd name="T19" fmla="*/ 670 h 1516"/>
                    <a:gd name="T20" fmla="*/ 382 w 1182"/>
                    <a:gd name="T21" fmla="*/ 670 h 1516"/>
                    <a:gd name="T22" fmla="*/ 360 w 1182"/>
                    <a:gd name="T23" fmla="*/ 676 h 1516"/>
                    <a:gd name="T24" fmla="*/ 346 w 1182"/>
                    <a:gd name="T25" fmla="*/ 692 h 1516"/>
                    <a:gd name="T26" fmla="*/ 336 w 1182"/>
                    <a:gd name="T27" fmla="*/ 652 h 1516"/>
                    <a:gd name="T28" fmla="*/ 330 w 1182"/>
                    <a:gd name="T29" fmla="*/ 454 h 1516"/>
                    <a:gd name="T30" fmla="*/ 278 w 1182"/>
                    <a:gd name="T31" fmla="*/ 264 h 1516"/>
                    <a:gd name="T32" fmla="*/ 202 w 1182"/>
                    <a:gd name="T33" fmla="*/ 132 h 1516"/>
                    <a:gd name="T34" fmla="*/ 102 w 1182"/>
                    <a:gd name="T35" fmla="*/ 36 h 1516"/>
                    <a:gd name="T36" fmla="*/ 26 w 1182"/>
                    <a:gd name="T37" fmla="*/ 612 h 1516"/>
                    <a:gd name="T38" fmla="*/ 42 w 1182"/>
                    <a:gd name="T39" fmla="*/ 658 h 1516"/>
                    <a:gd name="T40" fmla="*/ 16 w 1182"/>
                    <a:gd name="T41" fmla="*/ 1072 h 1516"/>
                    <a:gd name="T42" fmla="*/ 172 w 1182"/>
                    <a:gd name="T43" fmla="*/ 898 h 1516"/>
                    <a:gd name="T44" fmla="*/ 208 w 1182"/>
                    <a:gd name="T45" fmla="*/ 874 h 1516"/>
                    <a:gd name="T46" fmla="*/ 226 w 1182"/>
                    <a:gd name="T47" fmla="*/ 896 h 1516"/>
                    <a:gd name="T48" fmla="*/ 158 w 1182"/>
                    <a:gd name="T49" fmla="*/ 998 h 1516"/>
                    <a:gd name="T50" fmla="*/ 122 w 1182"/>
                    <a:gd name="T51" fmla="*/ 1062 h 1516"/>
                    <a:gd name="T52" fmla="*/ 162 w 1182"/>
                    <a:gd name="T53" fmla="*/ 1118 h 1516"/>
                    <a:gd name="T54" fmla="*/ 220 w 1182"/>
                    <a:gd name="T55" fmla="*/ 1036 h 1516"/>
                    <a:gd name="T56" fmla="*/ 276 w 1182"/>
                    <a:gd name="T57" fmla="*/ 942 h 1516"/>
                    <a:gd name="T58" fmla="*/ 306 w 1182"/>
                    <a:gd name="T59" fmla="*/ 920 h 1516"/>
                    <a:gd name="T60" fmla="*/ 316 w 1182"/>
                    <a:gd name="T61" fmla="*/ 942 h 1516"/>
                    <a:gd name="T62" fmla="*/ 250 w 1182"/>
                    <a:gd name="T63" fmla="*/ 1148 h 1516"/>
                    <a:gd name="T64" fmla="*/ 224 w 1182"/>
                    <a:gd name="T65" fmla="*/ 1250 h 1516"/>
                    <a:gd name="T66" fmla="*/ 232 w 1182"/>
                    <a:gd name="T67" fmla="*/ 1342 h 1516"/>
                    <a:gd name="T68" fmla="*/ 242 w 1182"/>
                    <a:gd name="T69" fmla="*/ 1400 h 1516"/>
                    <a:gd name="T70" fmla="*/ 258 w 1182"/>
                    <a:gd name="T71" fmla="*/ 1432 h 1516"/>
                    <a:gd name="T72" fmla="*/ 310 w 1182"/>
                    <a:gd name="T73" fmla="*/ 1496 h 1516"/>
                    <a:gd name="T74" fmla="*/ 314 w 1182"/>
                    <a:gd name="T75" fmla="*/ 1458 h 1516"/>
                    <a:gd name="T76" fmla="*/ 300 w 1182"/>
                    <a:gd name="T77" fmla="*/ 1390 h 1516"/>
                    <a:gd name="T78" fmla="*/ 316 w 1182"/>
                    <a:gd name="T79" fmla="*/ 1298 h 1516"/>
                    <a:gd name="T80" fmla="*/ 350 w 1182"/>
                    <a:gd name="T81" fmla="*/ 1252 h 1516"/>
                    <a:gd name="T82" fmla="*/ 378 w 1182"/>
                    <a:gd name="T83" fmla="*/ 1242 h 1516"/>
                    <a:gd name="T84" fmla="*/ 426 w 1182"/>
                    <a:gd name="T85" fmla="*/ 1228 h 1516"/>
                    <a:gd name="T86" fmla="*/ 440 w 1182"/>
                    <a:gd name="T87" fmla="*/ 1210 h 1516"/>
                    <a:gd name="T88" fmla="*/ 480 w 1182"/>
                    <a:gd name="T89" fmla="*/ 1202 h 1516"/>
                    <a:gd name="T90" fmla="*/ 554 w 1182"/>
                    <a:gd name="T91" fmla="*/ 1172 h 1516"/>
                    <a:gd name="T92" fmla="*/ 620 w 1182"/>
                    <a:gd name="T93" fmla="*/ 1120 h 1516"/>
                    <a:gd name="T94" fmla="*/ 612 w 1182"/>
                    <a:gd name="T95" fmla="*/ 1058 h 1516"/>
                    <a:gd name="T96" fmla="*/ 558 w 1182"/>
                    <a:gd name="T97" fmla="*/ 938 h 1516"/>
                    <a:gd name="T98" fmla="*/ 688 w 1182"/>
                    <a:gd name="T99" fmla="*/ 1006 h 1516"/>
                    <a:gd name="T100" fmla="*/ 760 w 1182"/>
                    <a:gd name="T101" fmla="*/ 1020 h 1516"/>
                    <a:gd name="T102" fmla="*/ 818 w 1182"/>
                    <a:gd name="T103" fmla="*/ 992 h 1516"/>
                    <a:gd name="T104" fmla="*/ 852 w 1182"/>
                    <a:gd name="T105" fmla="*/ 966 h 1516"/>
                    <a:gd name="T106" fmla="*/ 890 w 1182"/>
                    <a:gd name="T107" fmla="*/ 942 h 1516"/>
                    <a:gd name="T108" fmla="*/ 898 w 1182"/>
                    <a:gd name="T109" fmla="*/ 922 h 1516"/>
                    <a:gd name="T110" fmla="*/ 932 w 1182"/>
                    <a:gd name="T111" fmla="*/ 904 h 1516"/>
                    <a:gd name="T112" fmla="*/ 936 w 1182"/>
                    <a:gd name="T113" fmla="*/ 892 h 1516"/>
                    <a:gd name="T114" fmla="*/ 984 w 1182"/>
                    <a:gd name="T115" fmla="*/ 858 h 1516"/>
                    <a:gd name="T116" fmla="*/ 1020 w 1182"/>
                    <a:gd name="T117" fmla="*/ 838 h 1516"/>
                    <a:gd name="T118" fmla="*/ 1064 w 1182"/>
                    <a:gd name="T119" fmla="*/ 826 h 1516"/>
                    <a:gd name="T120" fmla="*/ 1086 w 1182"/>
                    <a:gd name="T121" fmla="*/ 814 h 1516"/>
                    <a:gd name="T122" fmla="*/ 1168 w 1182"/>
                    <a:gd name="T123" fmla="*/ 760 h 1516"/>
                    <a:gd name="T124" fmla="*/ 390 w 1182"/>
                    <a:gd name="T125" fmla="*/ 678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182" h="1516">
                      <a:moveTo>
                        <a:pt x="1136" y="650"/>
                      </a:moveTo>
                      <a:lnTo>
                        <a:pt x="1098" y="626"/>
                      </a:lnTo>
                      <a:lnTo>
                        <a:pt x="1098" y="626"/>
                      </a:lnTo>
                      <a:lnTo>
                        <a:pt x="1086" y="620"/>
                      </a:lnTo>
                      <a:lnTo>
                        <a:pt x="1052" y="606"/>
                      </a:lnTo>
                      <a:lnTo>
                        <a:pt x="1026" y="598"/>
                      </a:lnTo>
                      <a:lnTo>
                        <a:pt x="998" y="590"/>
                      </a:lnTo>
                      <a:lnTo>
                        <a:pt x="964" y="584"/>
                      </a:lnTo>
                      <a:lnTo>
                        <a:pt x="928" y="580"/>
                      </a:lnTo>
                      <a:lnTo>
                        <a:pt x="928" y="580"/>
                      </a:lnTo>
                      <a:lnTo>
                        <a:pt x="890" y="578"/>
                      </a:lnTo>
                      <a:lnTo>
                        <a:pt x="852" y="578"/>
                      </a:lnTo>
                      <a:lnTo>
                        <a:pt x="814" y="580"/>
                      </a:lnTo>
                      <a:lnTo>
                        <a:pt x="776" y="586"/>
                      </a:lnTo>
                      <a:lnTo>
                        <a:pt x="738" y="592"/>
                      </a:lnTo>
                      <a:lnTo>
                        <a:pt x="700" y="602"/>
                      </a:lnTo>
                      <a:lnTo>
                        <a:pt x="662" y="614"/>
                      </a:lnTo>
                      <a:lnTo>
                        <a:pt x="622" y="628"/>
                      </a:lnTo>
                      <a:lnTo>
                        <a:pt x="622" y="628"/>
                      </a:lnTo>
                      <a:lnTo>
                        <a:pt x="590" y="640"/>
                      </a:lnTo>
                      <a:lnTo>
                        <a:pt x="558" y="654"/>
                      </a:lnTo>
                      <a:lnTo>
                        <a:pt x="496" y="686"/>
                      </a:lnTo>
                      <a:lnTo>
                        <a:pt x="444" y="716"/>
                      </a:lnTo>
                      <a:lnTo>
                        <a:pt x="408" y="740"/>
                      </a:lnTo>
                      <a:lnTo>
                        <a:pt x="408" y="740"/>
                      </a:lnTo>
                      <a:lnTo>
                        <a:pt x="404" y="736"/>
                      </a:lnTo>
                      <a:lnTo>
                        <a:pt x="404" y="736"/>
                      </a:lnTo>
                      <a:lnTo>
                        <a:pt x="406" y="728"/>
                      </a:lnTo>
                      <a:lnTo>
                        <a:pt x="404" y="716"/>
                      </a:lnTo>
                      <a:lnTo>
                        <a:pt x="404" y="716"/>
                      </a:lnTo>
                      <a:lnTo>
                        <a:pt x="410" y="714"/>
                      </a:lnTo>
                      <a:lnTo>
                        <a:pt x="414" y="708"/>
                      </a:lnTo>
                      <a:lnTo>
                        <a:pt x="414" y="708"/>
                      </a:lnTo>
                      <a:lnTo>
                        <a:pt x="416" y="702"/>
                      </a:lnTo>
                      <a:lnTo>
                        <a:pt x="416" y="696"/>
                      </a:lnTo>
                      <a:lnTo>
                        <a:pt x="414" y="690"/>
                      </a:lnTo>
                      <a:lnTo>
                        <a:pt x="408" y="686"/>
                      </a:lnTo>
                      <a:lnTo>
                        <a:pt x="408" y="686"/>
                      </a:lnTo>
                      <a:lnTo>
                        <a:pt x="406" y="686"/>
                      </a:lnTo>
                      <a:lnTo>
                        <a:pt x="410" y="684"/>
                      </a:lnTo>
                      <a:lnTo>
                        <a:pt x="406" y="680"/>
                      </a:lnTo>
                      <a:lnTo>
                        <a:pt x="404" y="680"/>
                      </a:lnTo>
                      <a:lnTo>
                        <a:pt x="404" y="678"/>
                      </a:lnTo>
                      <a:lnTo>
                        <a:pt x="402" y="672"/>
                      </a:lnTo>
                      <a:lnTo>
                        <a:pt x="400" y="674"/>
                      </a:lnTo>
                      <a:lnTo>
                        <a:pt x="400" y="672"/>
                      </a:lnTo>
                      <a:lnTo>
                        <a:pt x="398" y="672"/>
                      </a:lnTo>
                      <a:lnTo>
                        <a:pt x="394" y="670"/>
                      </a:lnTo>
                      <a:lnTo>
                        <a:pt x="392" y="672"/>
                      </a:lnTo>
                      <a:lnTo>
                        <a:pt x="390" y="670"/>
                      </a:lnTo>
                      <a:lnTo>
                        <a:pt x="388" y="670"/>
                      </a:lnTo>
                      <a:lnTo>
                        <a:pt x="388" y="674"/>
                      </a:lnTo>
                      <a:lnTo>
                        <a:pt x="388" y="676"/>
                      </a:lnTo>
                      <a:lnTo>
                        <a:pt x="388" y="676"/>
                      </a:lnTo>
                      <a:lnTo>
                        <a:pt x="382" y="670"/>
                      </a:lnTo>
                      <a:lnTo>
                        <a:pt x="382" y="670"/>
                      </a:lnTo>
                      <a:lnTo>
                        <a:pt x="376" y="668"/>
                      </a:lnTo>
                      <a:lnTo>
                        <a:pt x="370" y="670"/>
                      </a:lnTo>
                      <a:lnTo>
                        <a:pt x="364" y="672"/>
                      </a:lnTo>
                      <a:lnTo>
                        <a:pt x="360" y="676"/>
                      </a:lnTo>
                      <a:lnTo>
                        <a:pt x="360" y="676"/>
                      </a:lnTo>
                      <a:lnTo>
                        <a:pt x="358" y="682"/>
                      </a:lnTo>
                      <a:lnTo>
                        <a:pt x="358" y="686"/>
                      </a:lnTo>
                      <a:lnTo>
                        <a:pt x="358" y="686"/>
                      </a:lnTo>
                      <a:lnTo>
                        <a:pt x="346" y="692"/>
                      </a:lnTo>
                      <a:lnTo>
                        <a:pt x="338" y="698"/>
                      </a:lnTo>
                      <a:lnTo>
                        <a:pt x="338" y="698"/>
                      </a:lnTo>
                      <a:lnTo>
                        <a:pt x="334" y="696"/>
                      </a:lnTo>
                      <a:lnTo>
                        <a:pt x="334" y="696"/>
                      </a:lnTo>
                      <a:lnTo>
                        <a:pt x="336" y="652"/>
                      </a:lnTo>
                      <a:lnTo>
                        <a:pt x="338" y="592"/>
                      </a:lnTo>
                      <a:lnTo>
                        <a:pt x="336" y="524"/>
                      </a:lnTo>
                      <a:lnTo>
                        <a:pt x="334" y="488"/>
                      </a:lnTo>
                      <a:lnTo>
                        <a:pt x="330" y="454"/>
                      </a:lnTo>
                      <a:lnTo>
                        <a:pt x="330" y="454"/>
                      </a:lnTo>
                      <a:lnTo>
                        <a:pt x="322" y="412"/>
                      </a:lnTo>
                      <a:lnTo>
                        <a:pt x="314" y="372"/>
                      </a:lnTo>
                      <a:lnTo>
                        <a:pt x="304" y="334"/>
                      </a:lnTo>
                      <a:lnTo>
                        <a:pt x="292" y="298"/>
                      </a:lnTo>
                      <a:lnTo>
                        <a:pt x="278" y="264"/>
                      </a:lnTo>
                      <a:lnTo>
                        <a:pt x="262" y="230"/>
                      </a:lnTo>
                      <a:lnTo>
                        <a:pt x="244" y="196"/>
                      </a:lnTo>
                      <a:lnTo>
                        <a:pt x="224" y="164"/>
                      </a:lnTo>
                      <a:lnTo>
                        <a:pt x="224" y="164"/>
                      </a:lnTo>
                      <a:lnTo>
                        <a:pt x="202" y="132"/>
                      </a:lnTo>
                      <a:lnTo>
                        <a:pt x="182" y="106"/>
                      </a:lnTo>
                      <a:lnTo>
                        <a:pt x="160" y="84"/>
                      </a:lnTo>
                      <a:lnTo>
                        <a:pt x="142" y="68"/>
                      </a:lnTo>
                      <a:lnTo>
                        <a:pt x="114" y="44"/>
                      </a:lnTo>
                      <a:lnTo>
                        <a:pt x="102" y="36"/>
                      </a:lnTo>
                      <a:lnTo>
                        <a:pt x="62" y="14"/>
                      </a:lnTo>
                      <a:lnTo>
                        <a:pt x="20" y="0"/>
                      </a:lnTo>
                      <a:lnTo>
                        <a:pt x="0" y="2"/>
                      </a:lnTo>
                      <a:lnTo>
                        <a:pt x="0" y="598"/>
                      </a:lnTo>
                      <a:lnTo>
                        <a:pt x="26" y="612"/>
                      </a:lnTo>
                      <a:lnTo>
                        <a:pt x="64" y="640"/>
                      </a:lnTo>
                      <a:lnTo>
                        <a:pt x="88" y="658"/>
                      </a:lnTo>
                      <a:lnTo>
                        <a:pt x="88" y="660"/>
                      </a:lnTo>
                      <a:lnTo>
                        <a:pt x="88" y="660"/>
                      </a:lnTo>
                      <a:lnTo>
                        <a:pt x="42" y="658"/>
                      </a:lnTo>
                      <a:lnTo>
                        <a:pt x="20" y="660"/>
                      </a:lnTo>
                      <a:lnTo>
                        <a:pt x="0" y="662"/>
                      </a:lnTo>
                      <a:lnTo>
                        <a:pt x="0" y="1086"/>
                      </a:lnTo>
                      <a:lnTo>
                        <a:pt x="0" y="1086"/>
                      </a:lnTo>
                      <a:lnTo>
                        <a:pt x="16" y="1072"/>
                      </a:lnTo>
                      <a:lnTo>
                        <a:pt x="16" y="1072"/>
                      </a:lnTo>
                      <a:lnTo>
                        <a:pt x="52" y="1030"/>
                      </a:lnTo>
                      <a:lnTo>
                        <a:pt x="112" y="962"/>
                      </a:lnTo>
                      <a:lnTo>
                        <a:pt x="144" y="926"/>
                      </a:lnTo>
                      <a:lnTo>
                        <a:pt x="172" y="898"/>
                      </a:lnTo>
                      <a:lnTo>
                        <a:pt x="192" y="878"/>
                      </a:lnTo>
                      <a:lnTo>
                        <a:pt x="200" y="874"/>
                      </a:lnTo>
                      <a:lnTo>
                        <a:pt x="204" y="872"/>
                      </a:lnTo>
                      <a:lnTo>
                        <a:pt x="204" y="872"/>
                      </a:lnTo>
                      <a:lnTo>
                        <a:pt x="208" y="874"/>
                      </a:lnTo>
                      <a:lnTo>
                        <a:pt x="212" y="874"/>
                      </a:lnTo>
                      <a:lnTo>
                        <a:pt x="224" y="872"/>
                      </a:lnTo>
                      <a:lnTo>
                        <a:pt x="238" y="866"/>
                      </a:lnTo>
                      <a:lnTo>
                        <a:pt x="252" y="860"/>
                      </a:lnTo>
                      <a:lnTo>
                        <a:pt x="226" y="896"/>
                      </a:lnTo>
                      <a:lnTo>
                        <a:pt x="218" y="910"/>
                      </a:lnTo>
                      <a:lnTo>
                        <a:pt x="202" y="924"/>
                      </a:lnTo>
                      <a:lnTo>
                        <a:pt x="186" y="950"/>
                      </a:lnTo>
                      <a:lnTo>
                        <a:pt x="182" y="958"/>
                      </a:lnTo>
                      <a:lnTo>
                        <a:pt x="158" y="998"/>
                      </a:lnTo>
                      <a:lnTo>
                        <a:pt x="162" y="1004"/>
                      </a:lnTo>
                      <a:lnTo>
                        <a:pt x="160" y="1010"/>
                      </a:lnTo>
                      <a:lnTo>
                        <a:pt x="150" y="1012"/>
                      </a:lnTo>
                      <a:lnTo>
                        <a:pt x="140" y="1032"/>
                      </a:lnTo>
                      <a:lnTo>
                        <a:pt x="122" y="1062"/>
                      </a:lnTo>
                      <a:lnTo>
                        <a:pt x="120" y="1094"/>
                      </a:lnTo>
                      <a:lnTo>
                        <a:pt x="128" y="1120"/>
                      </a:lnTo>
                      <a:lnTo>
                        <a:pt x="142" y="1104"/>
                      </a:lnTo>
                      <a:lnTo>
                        <a:pt x="134" y="1124"/>
                      </a:lnTo>
                      <a:lnTo>
                        <a:pt x="162" y="1118"/>
                      </a:lnTo>
                      <a:lnTo>
                        <a:pt x="188" y="1100"/>
                      </a:lnTo>
                      <a:lnTo>
                        <a:pt x="206" y="1070"/>
                      </a:lnTo>
                      <a:lnTo>
                        <a:pt x="218" y="1052"/>
                      </a:lnTo>
                      <a:lnTo>
                        <a:pt x="216" y="1042"/>
                      </a:lnTo>
                      <a:lnTo>
                        <a:pt x="220" y="1036"/>
                      </a:lnTo>
                      <a:lnTo>
                        <a:pt x="228" y="1038"/>
                      </a:lnTo>
                      <a:lnTo>
                        <a:pt x="250" y="998"/>
                      </a:lnTo>
                      <a:lnTo>
                        <a:pt x="254" y="992"/>
                      </a:lnTo>
                      <a:lnTo>
                        <a:pt x="272" y="964"/>
                      </a:lnTo>
                      <a:lnTo>
                        <a:pt x="276" y="942"/>
                      </a:lnTo>
                      <a:lnTo>
                        <a:pt x="284" y="930"/>
                      </a:lnTo>
                      <a:lnTo>
                        <a:pt x="302" y="890"/>
                      </a:lnTo>
                      <a:lnTo>
                        <a:pt x="302" y="890"/>
                      </a:lnTo>
                      <a:lnTo>
                        <a:pt x="304" y="906"/>
                      </a:lnTo>
                      <a:lnTo>
                        <a:pt x="306" y="920"/>
                      </a:lnTo>
                      <a:lnTo>
                        <a:pt x="310" y="932"/>
                      </a:lnTo>
                      <a:lnTo>
                        <a:pt x="312" y="936"/>
                      </a:lnTo>
                      <a:lnTo>
                        <a:pt x="314" y="938"/>
                      </a:lnTo>
                      <a:lnTo>
                        <a:pt x="314" y="938"/>
                      </a:lnTo>
                      <a:lnTo>
                        <a:pt x="316" y="942"/>
                      </a:lnTo>
                      <a:lnTo>
                        <a:pt x="316" y="952"/>
                      </a:lnTo>
                      <a:lnTo>
                        <a:pt x="308" y="980"/>
                      </a:lnTo>
                      <a:lnTo>
                        <a:pt x="296" y="1018"/>
                      </a:lnTo>
                      <a:lnTo>
                        <a:pt x="282" y="1062"/>
                      </a:lnTo>
                      <a:lnTo>
                        <a:pt x="250" y="1148"/>
                      </a:lnTo>
                      <a:lnTo>
                        <a:pt x="230" y="1198"/>
                      </a:lnTo>
                      <a:lnTo>
                        <a:pt x="230" y="1198"/>
                      </a:lnTo>
                      <a:lnTo>
                        <a:pt x="228" y="1208"/>
                      </a:lnTo>
                      <a:lnTo>
                        <a:pt x="226" y="1220"/>
                      </a:lnTo>
                      <a:lnTo>
                        <a:pt x="224" y="1250"/>
                      </a:lnTo>
                      <a:lnTo>
                        <a:pt x="224" y="1278"/>
                      </a:lnTo>
                      <a:lnTo>
                        <a:pt x="224" y="1304"/>
                      </a:lnTo>
                      <a:lnTo>
                        <a:pt x="224" y="1304"/>
                      </a:lnTo>
                      <a:lnTo>
                        <a:pt x="228" y="1324"/>
                      </a:lnTo>
                      <a:lnTo>
                        <a:pt x="232" y="1342"/>
                      </a:lnTo>
                      <a:lnTo>
                        <a:pt x="236" y="1362"/>
                      </a:lnTo>
                      <a:lnTo>
                        <a:pt x="236" y="1362"/>
                      </a:lnTo>
                      <a:lnTo>
                        <a:pt x="238" y="1380"/>
                      </a:lnTo>
                      <a:lnTo>
                        <a:pt x="240" y="1394"/>
                      </a:lnTo>
                      <a:lnTo>
                        <a:pt x="242" y="1400"/>
                      </a:lnTo>
                      <a:lnTo>
                        <a:pt x="246" y="1404"/>
                      </a:lnTo>
                      <a:lnTo>
                        <a:pt x="246" y="1404"/>
                      </a:lnTo>
                      <a:lnTo>
                        <a:pt x="252" y="1412"/>
                      </a:lnTo>
                      <a:lnTo>
                        <a:pt x="254" y="1420"/>
                      </a:lnTo>
                      <a:lnTo>
                        <a:pt x="258" y="1432"/>
                      </a:lnTo>
                      <a:lnTo>
                        <a:pt x="244" y="1448"/>
                      </a:lnTo>
                      <a:lnTo>
                        <a:pt x="258" y="1516"/>
                      </a:lnTo>
                      <a:lnTo>
                        <a:pt x="304" y="1516"/>
                      </a:lnTo>
                      <a:lnTo>
                        <a:pt x="304" y="1516"/>
                      </a:lnTo>
                      <a:lnTo>
                        <a:pt x="310" y="1496"/>
                      </a:lnTo>
                      <a:lnTo>
                        <a:pt x="310" y="1496"/>
                      </a:lnTo>
                      <a:lnTo>
                        <a:pt x="314" y="1482"/>
                      </a:lnTo>
                      <a:lnTo>
                        <a:pt x="314" y="1470"/>
                      </a:lnTo>
                      <a:lnTo>
                        <a:pt x="314" y="1458"/>
                      </a:lnTo>
                      <a:lnTo>
                        <a:pt x="314" y="1458"/>
                      </a:lnTo>
                      <a:lnTo>
                        <a:pt x="314" y="1452"/>
                      </a:lnTo>
                      <a:lnTo>
                        <a:pt x="312" y="1440"/>
                      </a:lnTo>
                      <a:lnTo>
                        <a:pt x="310" y="1418"/>
                      </a:lnTo>
                      <a:lnTo>
                        <a:pt x="300" y="1390"/>
                      </a:lnTo>
                      <a:lnTo>
                        <a:pt x="300" y="1390"/>
                      </a:lnTo>
                      <a:lnTo>
                        <a:pt x="298" y="1372"/>
                      </a:lnTo>
                      <a:lnTo>
                        <a:pt x="298" y="1356"/>
                      </a:lnTo>
                      <a:lnTo>
                        <a:pt x="300" y="1338"/>
                      </a:lnTo>
                      <a:lnTo>
                        <a:pt x="306" y="1322"/>
                      </a:lnTo>
                      <a:lnTo>
                        <a:pt x="316" y="1298"/>
                      </a:lnTo>
                      <a:lnTo>
                        <a:pt x="320" y="1290"/>
                      </a:lnTo>
                      <a:lnTo>
                        <a:pt x="320" y="1290"/>
                      </a:lnTo>
                      <a:lnTo>
                        <a:pt x="326" y="1280"/>
                      </a:lnTo>
                      <a:lnTo>
                        <a:pt x="342" y="1262"/>
                      </a:lnTo>
                      <a:lnTo>
                        <a:pt x="350" y="1252"/>
                      </a:lnTo>
                      <a:lnTo>
                        <a:pt x="360" y="1246"/>
                      </a:lnTo>
                      <a:lnTo>
                        <a:pt x="368" y="1242"/>
                      </a:lnTo>
                      <a:lnTo>
                        <a:pt x="374" y="1240"/>
                      </a:lnTo>
                      <a:lnTo>
                        <a:pt x="378" y="1242"/>
                      </a:lnTo>
                      <a:lnTo>
                        <a:pt x="378" y="1242"/>
                      </a:lnTo>
                      <a:lnTo>
                        <a:pt x="386" y="1244"/>
                      </a:lnTo>
                      <a:lnTo>
                        <a:pt x="394" y="1242"/>
                      </a:lnTo>
                      <a:lnTo>
                        <a:pt x="404" y="1240"/>
                      </a:lnTo>
                      <a:lnTo>
                        <a:pt x="412" y="1236"/>
                      </a:lnTo>
                      <a:lnTo>
                        <a:pt x="426" y="1228"/>
                      </a:lnTo>
                      <a:lnTo>
                        <a:pt x="430" y="1224"/>
                      </a:lnTo>
                      <a:lnTo>
                        <a:pt x="430" y="1224"/>
                      </a:lnTo>
                      <a:lnTo>
                        <a:pt x="432" y="1220"/>
                      </a:lnTo>
                      <a:lnTo>
                        <a:pt x="436" y="1216"/>
                      </a:lnTo>
                      <a:lnTo>
                        <a:pt x="440" y="1210"/>
                      </a:lnTo>
                      <a:lnTo>
                        <a:pt x="446" y="1206"/>
                      </a:lnTo>
                      <a:lnTo>
                        <a:pt x="454" y="1204"/>
                      </a:lnTo>
                      <a:lnTo>
                        <a:pt x="466" y="1202"/>
                      </a:lnTo>
                      <a:lnTo>
                        <a:pt x="480" y="1202"/>
                      </a:lnTo>
                      <a:lnTo>
                        <a:pt x="480" y="1202"/>
                      </a:lnTo>
                      <a:lnTo>
                        <a:pt x="488" y="1204"/>
                      </a:lnTo>
                      <a:lnTo>
                        <a:pt x="496" y="1202"/>
                      </a:lnTo>
                      <a:lnTo>
                        <a:pt x="514" y="1196"/>
                      </a:lnTo>
                      <a:lnTo>
                        <a:pt x="534" y="1186"/>
                      </a:lnTo>
                      <a:lnTo>
                        <a:pt x="554" y="1172"/>
                      </a:lnTo>
                      <a:lnTo>
                        <a:pt x="586" y="1148"/>
                      </a:lnTo>
                      <a:lnTo>
                        <a:pt x="598" y="1136"/>
                      </a:lnTo>
                      <a:lnTo>
                        <a:pt x="616" y="1120"/>
                      </a:lnTo>
                      <a:lnTo>
                        <a:pt x="616" y="1120"/>
                      </a:lnTo>
                      <a:lnTo>
                        <a:pt x="620" y="1120"/>
                      </a:lnTo>
                      <a:lnTo>
                        <a:pt x="622" y="1120"/>
                      </a:lnTo>
                      <a:lnTo>
                        <a:pt x="624" y="1116"/>
                      </a:lnTo>
                      <a:lnTo>
                        <a:pt x="624" y="1104"/>
                      </a:lnTo>
                      <a:lnTo>
                        <a:pt x="620" y="1086"/>
                      </a:lnTo>
                      <a:lnTo>
                        <a:pt x="612" y="1058"/>
                      </a:lnTo>
                      <a:lnTo>
                        <a:pt x="598" y="1018"/>
                      </a:lnTo>
                      <a:lnTo>
                        <a:pt x="598" y="1018"/>
                      </a:lnTo>
                      <a:lnTo>
                        <a:pt x="590" y="998"/>
                      </a:lnTo>
                      <a:lnTo>
                        <a:pt x="580" y="978"/>
                      </a:lnTo>
                      <a:lnTo>
                        <a:pt x="558" y="938"/>
                      </a:lnTo>
                      <a:lnTo>
                        <a:pt x="558" y="938"/>
                      </a:lnTo>
                      <a:lnTo>
                        <a:pt x="586" y="948"/>
                      </a:lnTo>
                      <a:lnTo>
                        <a:pt x="628" y="970"/>
                      </a:lnTo>
                      <a:lnTo>
                        <a:pt x="658" y="986"/>
                      </a:lnTo>
                      <a:lnTo>
                        <a:pt x="688" y="1006"/>
                      </a:lnTo>
                      <a:lnTo>
                        <a:pt x="722" y="1020"/>
                      </a:lnTo>
                      <a:lnTo>
                        <a:pt x="722" y="1020"/>
                      </a:lnTo>
                      <a:lnTo>
                        <a:pt x="738" y="1022"/>
                      </a:lnTo>
                      <a:lnTo>
                        <a:pt x="750" y="1022"/>
                      </a:lnTo>
                      <a:lnTo>
                        <a:pt x="760" y="1020"/>
                      </a:lnTo>
                      <a:lnTo>
                        <a:pt x="760" y="1020"/>
                      </a:lnTo>
                      <a:lnTo>
                        <a:pt x="776" y="1012"/>
                      </a:lnTo>
                      <a:lnTo>
                        <a:pt x="802" y="1000"/>
                      </a:lnTo>
                      <a:lnTo>
                        <a:pt x="802" y="1000"/>
                      </a:lnTo>
                      <a:lnTo>
                        <a:pt x="818" y="992"/>
                      </a:lnTo>
                      <a:lnTo>
                        <a:pt x="830" y="986"/>
                      </a:lnTo>
                      <a:lnTo>
                        <a:pt x="836" y="980"/>
                      </a:lnTo>
                      <a:lnTo>
                        <a:pt x="836" y="980"/>
                      </a:lnTo>
                      <a:lnTo>
                        <a:pt x="846" y="972"/>
                      </a:lnTo>
                      <a:lnTo>
                        <a:pt x="852" y="966"/>
                      </a:lnTo>
                      <a:lnTo>
                        <a:pt x="858" y="962"/>
                      </a:lnTo>
                      <a:lnTo>
                        <a:pt x="858" y="962"/>
                      </a:lnTo>
                      <a:lnTo>
                        <a:pt x="868" y="960"/>
                      </a:lnTo>
                      <a:lnTo>
                        <a:pt x="880" y="952"/>
                      </a:lnTo>
                      <a:lnTo>
                        <a:pt x="890" y="942"/>
                      </a:lnTo>
                      <a:lnTo>
                        <a:pt x="894" y="936"/>
                      </a:lnTo>
                      <a:lnTo>
                        <a:pt x="894" y="930"/>
                      </a:lnTo>
                      <a:lnTo>
                        <a:pt x="894" y="930"/>
                      </a:lnTo>
                      <a:lnTo>
                        <a:pt x="896" y="926"/>
                      </a:lnTo>
                      <a:lnTo>
                        <a:pt x="898" y="922"/>
                      </a:lnTo>
                      <a:lnTo>
                        <a:pt x="904" y="916"/>
                      </a:lnTo>
                      <a:lnTo>
                        <a:pt x="914" y="910"/>
                      </a:lnTo>
                      <a:lnTo>
                        <a:pt x="914" y="910"/>
                      </a:lnTo>
                      <a:lnTo>
                        <a:pt x="924" y="908"/>
                      </a:lnTo>
                      <a:lnTo>
                        <a:pt x="932" y="904"/>
                      </a:lnTo>
                      <a:lnTo>
                        <a:pt x="934" y="902"/>
                      </a:lnTo>
                      <a:lnTo>
                        <a:pt x="934" y="900"/>
                      </a:lnTo>
                      <a:lnTo>
                        <a:pt x="934" y="900"/>
                      </a:lnTo>
                      <a:lnTo>
                        <a:pt x="934" y="896"/>
                      </a:lnTo>
                      <a:lnTo>
                        <a:pt x="936" y="892"/>
                      </a:lnTo>
                      <a:lnTo>
                        <a:pt x="944" y="882"/>
                      </a:lnTo>
                      <a:lnTo>
                        <a:pt x="956" y="868"/>
                      </a:lnTo>
                      <a:lnTo>
                        <a:pt x="956" y="868"/>
                      </a:lnTo>
                      <a:lnTo>
                        <a:pt x="972" y="862"/>
                      </a:lnTo>
                      <a:lnTo>
                        <a:pt x="984" y="858"/>
                      </a:lnTo>
                      <a:lnTo>
                        <a:pt x="990" y="854"/>
                      </a:lnTo>
                      <a:lnTo>
                        <a:pt x="990" y="854"/>
                      </a:lnTo>
                      <a:lnTo>
                        <a:pt x="996" y="848"/>
                      </a:lnTo>
                      <a:lnTo>
                        <a:pt x="1006" y="842"/>
                      </a:lnTo>
                      <a:lnTo>
                        <a:pt x="1020" y="838"/>
                      </a:lnTo>
                      <a:lnTo>
                        <a:pt x="1032" y="836"/>
                      </a:lnTo>
                      <a:lnTo>
                        <a:pt x="1032" y="836"/>
                      </a:lnTo>
                      <a:lnTo>
                        <a:pt x="1044" y="836"/>
                      </a:lnTo>
                      <a:lnTo>
                        <a:pt x="1054" y="832"/>
                      </a:lnTo>
                      <a:lnTo>
                        <a:pt x="1064" y="826"/>
                      </a:lnTo>
                      <a:lnTo>
                        <a:pt x="1064" y="826"/>
                      </a:lnTo>
                      <a:lnTo>
                        <a:pt x="1072" y="820"/>
                      </a:lnTo>
                      <a:lnTo>
                        <a:pt x="1080" y="816"/>
                      </a:lnTo>
                      <a:lnTo>
                        <a:pt x="1086" y="814"/>
                      </a:lnTo>
                      <a:lnTo>
                        <a:pt x="1086" y="814"/>
                      </a:lnTo>
                      <a:lnTo>
                        <a:pt x="1096" y="812"/>
                      </a:lnTo>
                      <a:lnTo>
                        <a:pt x="1106" y="808"/>
                      </a:lnTo>
                      <a:lnTo>
                        <a:pt x="1118" y="802"/>
                      </a:lnTo>
                      <a:lnTo>
                        <a:pt x="1148" y="782"/>
                      </a:lnTo>
                      <a:lnTo>
                        <a:pt x="1168" y="760"/>
                      </a:lnTo>
                      <a:lnTo>
                        <a:pt x="1180" y="738"/>
                      </a:lnTo>
                      <a:lnTo>
                        <a:pt x="1182" y="712"/>
                      </a:lnTo>
                      <a:lnTo>
                        <a:pt x="1168" y="680"/>
                      </a:lnTo>
                      <a:lnTo>
                        <a:pt x="1136" y="650"/>
                      </a:lnTo>
                      <a:close/>
                      <a:moveTo>
                        <a:pt x="390" y="678"/>
                      </a:moveTo>
                      <a:lnTo>
                        <a:pt x="390" y="680"/>
                      </a:lnTo>
                      <a:lnTo>
                        <a:pt x="390" y="678"/>
                      </a:lnTo>
                      <a:lnTo>
                        <a:pt x="390" y="678"/>
                      </a:lnTo>
                      <a:lnTo>
                        <a:pt x="390" y="678"/>
                      </a:lnTo>
                      <a:close/>
                    </a:path>
                  </a:pathLst>
                </a:custGeom>
                <a:solidFill>
                  <a:schemeClr val="bg2">
                    <a:lumMod val="60000"/>
                    <a:lumOff val="40000"/>
                    <a:alpha val="6000"/>
                  </a:schemeClr>
                </a:solidFill>
                <a:ln w="9525">
                  <a:solidFill>
                    <a:schemeClr val="tx2">
                      <a:lumMod val="60000"/>
                      <a:lumOff val="40000"/>
                      <a:alpha val="9000"/>
                    </a:schemeClr>
                  </a:solidFill>
                  <a:round/>
                  <a:headEnd/>
                  <a:tailEnd/>
                </a:ln>
                <a:effectLst>
                  <a:glow rad="63500">
                    <a:schemeClr val="bg2">
                      <a:lumMod val="60000"/>
                      <a:lumOff val="40000"/>
                      <a:alpha val="11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4" name="Group 92"/>
              <p:cNvGrpSpPr>
                <a:grpSpLocks noChangeAspect="1"/>
              </p:cNvGrpSpPr>
              <p:nvPr/>
            </p:nvGrpSpPr>
            <p:grpSpPr>
              <a:xfrm>
                <a:off x="4" y="2846361"/>
                <a:ext cx="930494" cy="1301751"/>
                <a:chOff x="5073650" y="2381609"/>
                <a:chExt cx="1257300" cy="1758950"/>
              </a:xfrm>
              <a:solidFill>
                <a:schemeClr val="bg2">
                  <a:lumMod val="50000"/>
                  <a:lumOff val="50000"/>
                  <a:alpha val="8000"/>
                </a:schemeClr>
              </a:solidFill>
              <a:effectLst/>
            </p:grpSpPr>
            <p:sp>
              <p:nvSpPr>
                <p:cNvPr id="200" name="Freeform 49"/>
                <p:cNvSpPr>
                  <a:spLocks/>
                </p:cNvSpPr>
                <p:nvPr/>
              </p:nvSpPr>
              <p:spPr bwMode="auto">
                <a:xfrm>
                  <a:off x="5073650" y="3192463"/>
                  <a:ext cx="114300" cy="177800"/>
                </a:xfrm>
                <a:custGeom>
                  <a:avLst/>
                  <a:gdLst>
                    <a:gd name="T0" fmla="*/ 70 w 72"/>
                    <a:gd name="T1" fmla="*/ 112 h 112"/>
                    <a:gd name="T2" fmla="*/ 70 w 72"/>
                    <a:gd name="T3" fmla="*/ 112 h 112"/>
                    <a:gd name="T4" fmla="*/ 72 w 72"/>
                    <a:gd name="T5" fmla="*/ 110 h 112"/>
                    <a:gd name="T6" fmla="*/ 72 w 72"/>
                    <a:gd name="T7" fmla="*/ 110 h 112"/>
                    <a:gd name="T8" fmla="*/ 64 w 72"/>
                    <a:gd name="T9" fmla="*/ 96 h 112"/>
                    <a:gd name="T10" fmla="*/ 8 w 72"/>
                    <a:gd name="T11" fmla="*/ 10 h 112"/>
                    <a:gd name="T12" fmla="*/ 8 w 72"/>
                    <a:gd name="T13" fmla="*/ 10 h 112"/>
                    <a:gd name="T14" fmla="*/ 2 w 72"/>
                    <a:gd name="T15" fmla="*/ 2 h 112"/>
                    <a:gd name="T16" fmla="*/ 0 w 72"/>
                    <a:gd name="T17" fmla="*/ 0 h 112"/>
                    <a:gd name="T18" fmla="*/ 0 w 72"/>
                    <a:gd name="T19" fmla="*/ 2 h 112"/>
                    <a:gd name="T20" fmla="*/ 0 w 72"/>
                    <a:gd name="T21" fmla="*/ 2 h 112"/>
                    <a:gd name="T22" fmla="*/ 2 w 72"/>
                    <a:gd name="T23" fmla="*/ 10 h 112"/>
                    <a:gd name="T24" fmla="*/ 8 w 72"/>
                    <a:gd name="T25" fmla="*/ 22 h 112"/>
                    <a:gd name="T26" fmla="*/ 60 w 72"/>
                    <a:gd name="T27" fmla="*/ 98 h 112"/>
                    <a:gd name="T28" fmla="*/ 60 w 72"/>
                    <a:gd name="T29" fmla="*/ 98 h 112"/>
                    <a:gd name="T30" fmla="*/ 66 w 72"/>
                    <a:gd name="T31" fmla="*/ 108 h 112"/>
                    <a:gd name="T32" fmla="*/ 70 w 72"/>
                    <a:gd name="T33" fmla="*/ 112 h 112"/>
                    <a:gd name="T34" fmla="*/ 70 w 72"/>
                    <a:gd name="T35" fmla="*/ 112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2" h="112">
                      <a:moveTo>
                        <a:pt x="70" y="112"/>
                      </a:moveTo>
                      <a:lnTo>
                        <a:pt x="70" y="112"/>
                      </a:lnTo>
                      <a:lnTo>
                        <a:pt x="72" y="110"/>
                      </a:lnTo>
                      <a:lnTo>
                        <a:pt x="72" y="110"/>
                      </a:lnTo>
                      <a:lnTo>
                        <a:pt x="64" y="96"/>
                      </a:lnTo>
                      <a:lnTo>
                        <a:pt x="8" y="10"/>
                      </a:lnTo>
                      <a:lnTo>
                        <a:pt x="8" y="10"/>
                      </a:lnTo>
                      <a:lnTo>
                        <a:pt x="2" y="2"/>
                      </a:lnTo>
                      <a:lnTo>
                        <a:pt x="0" y="0"/>
                      </a:lnTo>
                      <a:lnTo>
                        <a:pt x="0" y="2"/>
                      </a:lnTo>
                      <a:lnTo>
                        <a:pt x="0" y="2"/>
                      </a:lnTo>
                      <a:lnTo>
                        <a:pt x="2" y="10"/>
                      </a:lnTo>
                      <a:lnTo>
                        <a:pt x="8" y="22"/>
                      </a:lnTo>
                      <a:lnTo>
                        <a:pt x="60" y="98"/>
                      </a:lnTo>
                      <a:lnTo>
                        <a:pt x="60" y="98"/>
                      </a:lnTo>
                      <a:lnTo>
                        <a:pt x="66" y="108"/>
                      </a:lnTo>
                      <a:lnTo>
                        <a:pt x="70" y="112"/>
                      </a:lnTo>
                      <a:lnTo>
                        <a:pt x="70" y="1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1" name="Freeform 50"/>
                <p:cNvSpPr>
                  <a:spLocks/>
                </p:cNvSpPr>
                <p:nvPr/>
              </p:nvSpPr>
              <p:spPr bwMode="auto">
                <a:xfrm>
                  <a:off x="5191125" y="3379788"/>
                  <a:ext cx="0" cy="3175"/>
                </a:xfrm>
                <a:custGeom>
                  <a:avLst/>
                  <a:gdLst>
                    <a:gd name="T0" fmla="*/ 0 h 2"/>
                    <a:gd name="T1" fmla="*/ 0 h 2"/>
                    <a:gd name="T2" fmla="*/ 2 h 2"/>
                    <a:gd name="T3" fmla="*/ 2 h 2"/>
                    <a:gd name="T4" fmla="*/ 0 h 2"/>
                    <a:gd name="T5" fmla="*/ 0 h 2"/>
                    <a:gd name="T6" fmla="*/ 0 h 2"/>
                    <a:gd name="T7" fmla="*/ 0 h 2"/>
                    <a:gd name="T8" fmla="*/ 0 h 2"/>
                    <a:gd name="T9" fmla="*/ 0 h 2"/>
                  </a:gdLst>
                  <a:ahLst/>
                  <a:cxnLst>
                    <a:cxn ang="0">
                      <a:pos x="0" y="T0"/>
                    </a:cxn>
                    <a:cxn ang="0">
                      <a:pos x="0" y="T1"/>
                    </a:cxn>
                    <a:cxn ang="0">
                      <a:pos x="0" y="T2"/>
                    </a:cxn>
                    <a:cxn ang="0">
                      <a:pos x="0" y="T3"/>
                    </a:cxn>
                    <a:cxn ang="0">
                      <a:pos x="0" y="T4"/>
                    </a:cxn>
                    <a:cxn ang="0">
                      <a:pos x="0" y="T5"/>
                    </a:cxn>
                    <a:cxn ang="0">
                      <a:pos x="0" y="T6"/>
                    </a:cxn>
                    <a:cxn ang="0">
                      <a:pos x="0" y="T7"/>
                    </a:cxn>
                    <a:cxn ang="0">
                      <a:pos x="0" y="T8"/>
                    </a:cxn>
                    <a:cxn ang="0">
                      <a:pos x="0" y="T9"/>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2" name="Freeform 51"/>
                <p:cNvSpPr>
                  <a:spLocks/>
                </p:cNvSpPr>
                <p:nvPr/>
              </p:nvSpPr>
              <p:spPr bwMode="auto">
                <a:xfrm>
                  <a:off x="5210175" y="2935288"/>
                  <a:ext cx="292100" cy="434975"/>
                </a:xfrm>
                <a:custGeom>
                  <a:avLst/>
                  <a:gdLst>
                    <a:gd name="T0" fmla="*/ 2 w 184"/>
                    <a:gd name="T1" fmla="*/ 274 h 274"/>
                    <a:gd name="T2" fmla="*/ 2 w 184"/>
                    <a:gd name="T3" fmla="*/ 274 h 274"/>
                    <a:gd name="T4" fmla="*/ 12 w 184"/>
                    <a:gd name="T5" fmla="*/ 260 h 274"/>
                    <a:gd name="T6" fmla="*/ 160 w 184"/>
                    <a:gd name="T7" fmla="*/ 36 h 274"/>
                    <a:gd name="T8" fmla="*/ 160 w 184"/>
                    <a:gd name="T9" fmla="*/ 36 h 274"/>
                    <a:gd name="T10" fmla="*/ 168 w 184"/>
                    <a:gd name="T11" fmla="*/ 26 h 274"/>
                    <a:gd name="T12" fmla="*/ 176 w 184"/>
                    <a:gd name="T13" fmla="*/ 18 h 274"/>
                    <a:gd name="T14" fmla="*/ 176 w 184"/>
                    <a:gd name="T15" fmla="*/ 18 h 274"/>
                    <a:gd name="T16" fmla="*/ 182 w 184"/>
                    <a:gd name="T17" fmla="*/ 12 h 274"/>
                    <a:gd name="T18" fmla="*/ 184 w 184"/>
                    <a:gd name="T19" fmla="*/ 4 h 274"/>
                    <a:gd name="T20" fmla="*/ 184 w 184"/>
                    <a:gd name="T21" fmla="*/ 4 h 274"/>
                    <a:gd name="T22" fmla="*/ 184 w 184"/>
                    <a:gd name="T23" fmla="*/ 2 h 274"/>
                    <a:gd name="T24" fmla="*/ 182 w 184"/>
                    <a:gd name="T25" fmla="*/ 0 h 274"/>
                    <a:gd name="T26" fmla="*/ 180 w 184"/>
                    <a:gd name="T27" fmla="*/ 0 h 274"/>
                    <a:gd name="T28" fmla="*/ 176 w 184"/>
                    <a:gd name="T29" fmla="*/ 2 h 274"/>
                    <a:gd name="T30" fmla="*/ 176 w 184"/>
                    <a:gd name="T31" fmla="*/ 2 h 274"/>
                    <a:gd name="T32" fmla="*/ 168 w 184"/>
                    <a:gd name="T33" fmla="*/ 10 h 274"/>
                    <a:gd name="T34" fmla="*/ 160 w 184"/>
                    <a:gd name="T35" fmla="*/ 20 h 274"/>
                    <a:gd name="T36" fmla="*/ 160 w 184"/>
                    <a:gd name="T37" fmla="*/ 20 h 274"/>
                    <a:gd name="T38" fmla="*/ 144 w 184"/>
                    <a:gd name="T39" fmla="*/ 44 h 274"/>
                    <a:gd name="T40" fmla="*/ 8 w 184"/>
                    <a:gd name="T41" fmla="*/ 258 h 274"/>
                    <a:gd name="T42" fmla="*/ 8 w 184"/>
                    <a:gd name="T43" fmla="*/ 258 h 274"/>
                    <a:gd name="T44" fmla="*/ 0 w 184"/>
                    <a:gd name="T45" fmla="*/ 272 h 274"/>
                    <a:gd name="T46" fmla="*/ 0 w 184"/>
                    <a:gd name="T47" fmla="*/ 272 h 274"/>
                    <a:gd name="T48" fmla="*/ 0 w 184"/>
                    <a:gd name="T49" fmla="*/ 274 h 274"/>
                    <a:gd name="T50" fmla="*/ 0 w 184"/>
                    <a:gd name="T51" fmla="*/ 274 h 274"/>
                    <a:gd name="T52" fmla="*/ 2 w 184"/>
                    <a:gd name="T53" fmla="*/ 274 h 274"/>
                    <a:gd name="T54" fmla="*/ 2 w 184"/>
                    <a:gd name="T55" fmla="*/ 274 h 2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84" h="274">
                      <a:moveTo>
                        <a:pt x="2" y="274"/>
                      </a:moveTo>
                      <a:lnTo>
                        <a:pt x="2" y="274"/>
                      </a:lnTo>
                      <a:lnTo>
                        <a:pt x="12" y="260"/>
                      </a:lnTo>
                      <a:lnTo>
                        <a:pt x="160" y="36"/>
                      </a:lnTo>
                      <a:lnTo>
                        <a:pt x="160" y="36"/>
                      </a:lnTo>
                      <a:lnTo>
                        <a:pt x="168" y="26"/>
                      </a:lnTo>
                      <a:lnTo>
                        <a:pt x="176" y="18"/>
                      </a:lnTo>
                      <a:lnTo>
                        <a:pt x="176" y="18"/>
                      </a:lnTo>
                      <a:lnTo>
                        <a:pt x="182" y="12"/>
                      </a:lnTo>
                      <a:lnTo>
                        <a:pt x="184" y="4"/>
                      </a:lnTo>
                      <a:lnTo>
                        <a:pt x="184" y="4"/>
                      </a:lnTo>
                      <a:lnTo>
                        <a:pt x="184" y="2"/>
                      </a:lnTo>
                      <a:lnTo>
                        <a:pt x="182" y="0"/>
                      </a:lnTo>
                      <a:lnTo>
                        <a:pt x="180" y="0"/>
                      </a:lnTo>
                      <a:lnTo>
                        <a:pt x="176" y="2"/>
                      </a:lnTo>
                      <a:lnTo>
                        <a:pt x="176" y="2"/>
                      </a:lnTo>
                      <a:lnTo>
                        <a:pt x="168" y="10"/>
                      </a:lnTo>
                      <a:lnTo>
                        <a:pt x="160" y="20"/>
                      </a:lnTo>
                      <a:lnTo>
                        <a:pt x="160" y="20"/>
                      </a:lnTo>
                      <a:lnTo>
                        <a:pt x="144" y="44"/>
                      </a:lnTo>
                      <a:lnTo>
                        <a:pt x="8" y="258"/>
                      </a:lnTo>
                      <a:lnTo>
                        <a:pt x="8" y="258"/>
                      </a:lnTo>
                      <a:lnTo>
                        <a:pt x="0" y="272"/>
                      </a:lnTo>
                      <a:lnTo>
                        <a:pt x="0" y="272"/>
                      </a:lnTo>
                      <a:lnTo>
                        <a:pt x="0" y="274"/>
                      </a:lnTo>
                      <a:lnTo>
                        <a:pt x="0" y="274"/>
                      </a:lnTo>
                      <a:lnTo>
                        <a:pt x="2" y="274"/>
                      </a:lnTo>
                      <a:lnTo>
                        <a:pt x="2" y="27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3" name="Freeform 52"/>
                <p:cNvSpPr>
                  <a:spLocks noEditPoints="1"/>
                </p:cNvSpPr>
                <p:nvPr/>
              </p:nvSpPr>
              <p:spPr bwMode="auto">
                <a:xfrm>
                  <a:off x="5073650" y="2381609"/>
                  <a:ext cx="1257300" cy="1758950"/>
                </a:xfrm>
                <a:custGeom>
                  <a:avLst/>
                  <a:gdLst>
                    <a:gd name="T0" fmla="*/ 780 w 792"/>
                    <a:gd name="T1" fmla="*/ 16 h 1108"/>
                    <a:gd name="T2" fmla="*/ 752 w 792"/>
                    <a:gd name="T3" fmla="*/ 4 h 1108"/>
                    <a:gd name="T4" fmla="*/ 622 w 792"/>
                    <a:gd name="T5" fmla="*/ 26 h 1108"/>
                    <a:gd name="T6" fmla="*/ 230 w 792"/>
                    <a:gd name="T7" fmla="*/ 382 h 1108"/>
                    <a:gd name="T8" fmla="*/ 118 w 792"/>
                    <a:gd name="T9" fmla="*/ 576 h 1108"/>
                    <a:gd name="T10" fmla="*/ 106 w 792"/>
                    <a:gd name="T11" fmla="*/ 550 h 1108"/>
                    <a:gd name="T12" fmla="*/ 112 w 792"/>
                    <a:gd name="T13" fmla="*/ 538 h 1108"/>
                    <a:gd name="T14" fmla="*/ 94 w 792"/>
                    <a:gd name="T15" fmla="*/ 520 h 1108"/>
                    <a:gd name="T16" fmla="*/ 90 w 792"/>
                    <a:gd name="T17" fmla="*/ 516 h 1108"/>
                    <a:gd name="T18" fmla="*/ 80 w 792"/>
                    <a:gd name="T19" fmla="*/ 512 h 1108"/>
                    <a:gd name="T20" fmla="*/ 72 w 792"/>
                    <a:gd name="T21" fmla="*/ 516 h 1108"/>
                    <a:gd name="T22" fmla="*/ 68 w 792"/>
                    <a:gd name="T23" fmla="*/ 522 h 1108"/>
                    <a:gd name="T24" fmla="*/ 56 w 792"/>
                    <a:gd name="T25" fmla="*/ 522 h 1108"/>
                    <a:gd name="T26" fmla="*/ 44 w 792"/>
                    <a:gd name="T27" fmla="*/ 538 h 1108"/>
                    <a:gd name="T28" fmla="*/ 40 w 792"/>
                    <a:gd name="T29" fmla="*/ 560 h 1108"/>
                    <a:gd name="T30" fmla="*/ 0 w 792"/>
                    <a:gd name="T31" fmla="*/ 900 h 1108"/>
                    <a:gd name="T32" fmla="*/ 46 w 792"/>
                    <a:gd name="T33" fmla="*/ 738 h 1108"/>
                    <a:gd name="T34" fmla="*/ 32 w 792"/>
                    <a:gd name="T35" fmla="*/ 854 h 1108"/>
                    <a:gd name="T36" fmla="*/ 40 w 792"/>
                    <a:gd name="T37" fmla="*/ 950 h 1108"/>
                    <a:gd name="T38" fmla="*/ 32 w 792"/>
                    <a:gd name="T39" fmla="*/ 1026 h 1108"/>
                    <a:gd name="T40" fmla="*/ 80 w 792"/>
                    <a:gd name="T41" fmla="*/ 1078 h 1108"/>
                    <a:gd name="T42" fmla="*/ 120 w 792"/>
                    <a:gd name="T43" fmla="*/ 964 h 1108"/>
                    <a:gd name="T44" fmla="*/ 120 w 792"/>
                    <a:gd name="T45" fmla="*/ 896 h 1108"/>
                    <a:gd name="T46" fmla="*/ 114 w 792"/>
                    <a:gd name="T47" fmla="*/ 814 h 1108"/>
                    <a:gd name="T48" fmla="*/ 108 w 792"/>
                    <a:gd name="T49" fmla="*/ 732 h 1108"/>
                    <a:gd name="T50" fmla="*/ 156 w 792"/>
                    <a:gd name="T51" fmla="*/ 900 h 1108"/>
                    <a:gd name="T52" fmla="*/ 204 w 792"/>
                    <a:gd name="T53" fmla="*/ 1010 h 1108"/>
                    <a:gd name="T54" fmla="*/ 242 w 792"/>
                    <a:gd name="T55" fmla="*/ 1064 h 1108"/>
                    <a:gd name="T56" fmla="*/ 294 w 792"/>
                    <a:gd name="T57" fmla="*/ 1102 h 1108"/>
                    <a:gd name="T58" fmla="*/ 316 w 792"/>
                    <a:gd name="T59" fmla="*/ 1104 h 1108"/>
                    <a:gd name="T60" fmla="*/ 366 w 792"/>
                    <a:gd name="T61" fmla="*/ 1096 h 1108"/>
                    <a:gd name="T62" fmla="*/ 408 w 792"/>
                    <a:gd name="T63" fmla="*/ 1072 h 1108"/>
                    <a:gd name="T64" fmla="*/ 432 w 792"/>
                    <a:gd name="T65" fmla="*/ 1058 h 1108"/>
                    <a:gd name="T66" fmla="*/ 454 w 792"/>
                    <a:gd name="T67" fmla="*/ 1034 h 1108"/>
                    <a:gd name="T68" fmla="*/ 470 w 792"/>
                    <a:gd name="T69" fmla="*/ 1030 h 1108"/>
                    <a:gd name="T70" fmla="*/ 502 w 792"/>
                    <a:gd name="T71" fmla="*/ 1002 h 1108"/>
                    <a:gd name="T72" fmla="*/ 508 w 792"/>
                    <a:gd name="T73" fmla="*/ 988 h 1108"/>
                    <a:gd name="T74" fmla="*/ 534 w 792"/>
                    <a:gd name="T75" fmla="*/ 974 h 1108"/>
                    <a:gd name="T76" fmla="*/ 550 w 792"/>
                    <a:gd name="T77" fmla="*/ 952 h 1108"/>
                    <a:gd name="T78" fmla="*/ 576 w 792"/>
                    <a:gd name="T79" fmla="*/ 860 h 1108"/>
                    <a:gd name="T80" fmla="*/ 580 w 792"/>
                    <a:gd name="T81" fmla="*/ 832 h 1108"/>
                    <a:gd name="T82" fmla="*/ 524 w 792"/>
                    <a:gd name="T83" fmla="*/ 726 h 1108"/>
                    <a:gd name="T84" fmla="*/ 460 w 792"/>
                    <a:gd name="T85" fmla="*/ 674 h 1108"/>
                    <a:gd name="T86" fmla="*/ 564 w 792"/>
                    <a:gd name="T87" fmla="*/ 630 h 1108"/>
                    <a:gd name="T88" fmla="*/ 694 w 792"/>
                    <a:gd name="T89" fmla="*/ 536 h 1108"/>
                    <a:gd name="T90" fmla="*/ 756 w 792"/>
                    <a:gd name="T91" fmla="*/ 300 h 1108"/>
                    <a:gd name="T92" fmla="*/ 74 w 792"/>
                    <a:gd name="T93" fmla="*/ 522 h 1108"/>
                    <a:gd name="T94" fmla="*/ 74 w 792"/>
                    <a:gd name="T95" fmla="*/ 522 h 1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792" h="1108">
                      <a:moveTo>
                        <a:pt x="792" y="30"/>
                      </a:moveTo>
                      <a:lnTo>
                        <a:pt x="792" y="30"/>
                      </a:lnTo>
                      <a:lnTo>
                        <a:pt x="786" y="20"/>
                      </a:lnTo>
                      <a:lnTo>
                        <a:pt x="780" y="16"/>
                      </a:lnTo>
                      <a:lnTo>
                        <a:pt x="774" y="12"/>
                      </a:lnTo>
                      <a:lnTo>
                        <a:pt x="774" y="12"/>
                      </a:lnTo>
                      <a:lnTo>
                        <a:pt x="764" y="6"/>
                      </a:lnTo>
                      <a:lnTo>
                        <a:pt x="752" y="4"/>
                      </a:lnTo>
                      <a:lnTo>
                        <a:pt x="732" y="0"/>
                      </a:lnTo>
                      <a:lnTo>
                        <a:pt x="716" y="0"/>
                      </a:lnTo>
                      <a:lnTo>
                        <a:pt x="710" y="0"/>
                      </a:lnTo>
                      <a:lnTo>
                        <a:pt x="622" y="26"/>
                      </a:lnTo>
                      <a:lnTo>
                        <a:pt x="522" y="78"/>
                      </a:lnTo>
                      <a:lnTo>
                        <a:pt x="418" y="162"/>
                      </a:lnTo>
                      <a:lnTo>
                        <a:pt x="338" y="244"/>
                      </a:lnTo>
                      <a:lnTo>
                        <a:pt x="230" y="382"/>
                      </a:lnTo>
                      <a:lnTo>
                        <a:pt x="166" y="484"/>
                      </a:lnTo>
                      <a:lnTo>
                        <a:pt x="128" y="552"/>
                      </a:lnTo>
                      <a:lnTo>
                        <a:pt x="118" y="576"/>
                      </a:lnTo>
                      <a:lnTo>
                        <a:pt x="118" y="576"/>
                      </a:lnTo>
                      <a:lnTo>
                        <a:pt x="118" y="570"/>
                      </a:lnTo>
                      <a:lnTo>
                        <a:pt x="118" y="570"/>
                      </a:lnTo>
                      <a:lnTo>
                        <a:pt x="114" y="562"/>
                      </a:lnTo>
                      <a:lnTo>
                        <a:pt x="106" y="550"/>
                      </a:lnTo>
                      <a:lnTo>
                        <a:pt x="106" y="550"/>
                      </a:lnTo>
                      <a:lnTo>
                        <a:pt x="110" y="544"/>
                      </a:lnTo>
                      <a:lnTo>
                        <a:pt x="112" y="538"/>
                      </a:lnTo>
                      <a:lnTo>
                        <a:pt x="112" y="538"/>
                      </a:lnTo>
                      <a:lnTo>
                        <a:pt x="110" y="530"/>
                      </a:lnTo>
                      <a:lnTo>
                        <a:pt x="106" y="526"/>
                      </a:lnTo>
                      <a:lnTo>
                        <a:pt x="102" y="522"/>
                      </a:lnTo>
                      <a:lnTo>
                        <a:pt x="94" y="520"/>
                      </a:lnTo>
                      <a:lnTo>
                        <a:pt x="94" y="520"/>
                      </a:lnTo>
                      <a:lnTo>
                        <a:pt x="92" y="520"/>
                      </a:lnTo>
                      <a:lnTo>
                        <a:pt x="94" y="516"/>
                      </a:lnTo>
                      <a:lnTo>
                        <a:pt x="90" y="516"/>
                      </a:lnTo>
                      <a:lnTo>
                        <a:pt x="86" y="516"/>
                      </a:lnTo>
                      <a:lnTo>
                        <a:pt x="86" y="516"/>
                      </a:lnTo>
                      <a:lnTo>
                        <a:pt x="80" y="512"/>
                      </a:lnTo>
                      <a:lnTo>
                        <a:pt x="80" y="512"/>
                      </a:lnTo>
                      <a:lnTo>
                        <a:pt x="80" y="512"/>
                      </a:lnTo>
                      <a:lnTo>
                        <a:pt x="76" y="514"/>
                      </a:lnTo>
                      <a:lnTo>
                        <a:pt x="72" y="512"/>
                      </a:lnTo>
                      <a:lnTo>
                        <a:pt x="72" y="516"/>
                      </a:lnTo>
                      <a:lnTo>
                        <a:pt x="68" y="516"/>
                      </a:lnTo>
                      <a:lnTo>
                        <a:pt x="66" y="516"/>
                      </a:lnTo>
                      <a:lnTo>
                        <a:pt x="68" y="520"/>
                      </a:lnTo>
                      <a:lnTo>
                        <a:pt x="68" y="522"/>
                      </a:lnTo>
                      <a:lnTo>
                        <a:pt x="68" y="522"/>
                      </a:lnTo>
                      <a:lnTo>
                        <a:pt x="62" y="520"/>
                      </a:lnTo>
                      <a:lnTo>
                        <a:pt x="62" y="520"/>
                      </a:lnTo>
                      <a:lnTo>
                        <a:pt x="56" y="522"/>
                      </a:lnTo>
                      <a:lnTo>
                        <a:pt x="50" y="526"/>
                      </a:lnTo>
                      <a:lnTo>
                        <a:pt x="46" y="530"/>
                      </a:lnTo>
                      <a:lnTo>
                        <a:pt x="44" y="538"/>
                      </a:lnTo>
                      <a:lnTo>
                        <a:pt x="44" y="538"/>
                      </a:lnTo>
                      <a:lnTo>
                        <a:pt x="46" y="542"/>
                      </a:lnTo>
                      <a:lnTo>
                        <a:pt x="48" y="548"/>
                      </a:lnTo>
                      <a:lnTo>
                        <a:pt x="48" y="548"/>
                      </a:lnTo>
                      <a:lnTo>
                        <a:pt x="40" y="560"/>
                      </a:lnTo>
                      <a:lnTo>
                        <a:pt x="36" y="568"/>
                      </a:lnTo>
                      <a:lnTo>
                        <a:pt x="28" y="552"/>
                      </a:lnTo>
                      <a:lnTo>
                        <a:pt x="0" y="502"/>
                      </a:lnTo>
                      <a:lnTo>
                        <a:pt x="0" y="900"/>
                      </a:lnTo>
                      <a:lnTo>
                        <a:pt x="0" y="900"/>
                      </a:lnTo>
                      <a:lnTo>
                        <a:pt x="18" y="834"/>
                      </a:lnTo>
                      <a:lnTo>
                        <a:pt x="32" y="782"/>
                      </a:lnTo>
                      <a:lnTo>
                        <a:pt x="46" y="738"/>
                      </a:lnTo>
                      <a:lnTo>
                        <a:pt x="44" y="766"/>
                      </a:lnTo>
                      <a:lnTo>
                        <a:pt x="38" y="814"/>
                      </a:lnTo>
                      <a:lnTo>
                        <a:pt x="40" y="832"/>
                      </a:lnTo>
                      <a:lnTo>
                        <a:pt x="32" y="854"/>
                      </a:lnTo>
                      <a:lnTo>
                        <a:pt x="32" y="888"/>
                      </a:lnTo>
                      <a:lnTo>
                        <a:pt x="32" y="896"/>
                      </a:lnTo>
                      <a:lnTo>
                        <a:pt x="32" y="946"/>
                      </a:lnTo>
                      <a:lnTo>
                        <a:pt x="40" y="950"/>
                      </a:lnTo>
                      <a:lnTo>
                        <a:pt x="40" y="958"/>
                      </a:lnTo>
                      <a:lnTo>
                        <a:pt x="32" y="964"/>
                      </a:lnTo>
                      <a:lnTo>
                        <a:pt x="32" y="988"/>
                      </a:lnTo>
                      <a:lnTo>
                        <a:pt x="32" y="1026"/>
                      </a:lnTo>
                      <a:lnTo>
                        <a:pt x="48" y="1058"/>
                      </a:lnTo>
                      <a:lnTo>
                        <a:pt x="72" y="1078"/>
                      </a:lnTo>
                      <a:lnTo>
                        <a:pt x="76" y="1056"/>
                      </a:lnTo>
                      <a:lnTo>
                        <a:pt x="80" y="1078"/>
                      </a:lnTo>
                      <a:lnTo>
                        <a:pt x="104" y="1058"/>
                      </a:lnTo>
                      <a:lnTo>
                        <a:pt x="120" y="1026"/>
                      </a:lnTo>
                      <a:lnTo>
                        <a:pt x="120" y="988"/>
                      </a:lnTo>
                      <a:lnTo>
                        <a:pt x="120" y="964"/>
                      </a:lnTo>
                      <a:lnTo>
                        <a:pt x="112" y="958"/>
                      </a:lnTo>
                      <a:lnTo>
                        <a:pt x="112" y="950"/>
                      </a:lnTo>
                      <a:lnTo>
                        <a:pt x="120" y="946"/>
                      </a:lnTo>
                      <a:lnTo>
                        <a:pt x="120" y="896"/>
                      </a:lnTo>
                      <a:lnTo>
                        <a:pt x="120" y="888"/>
                      </a:lnTo>
                      <a:lnTo>
                        <a:pt x="120" y="854"/>
                      </a:lnTo>
                      <a:lnTo>
                        <a:pt x="112" y="832"/>
                      </a:lnTo>
                      <a:lnTo>
                        <a:pt x="114" y="814"/>
                      </a:lnTo>
                      <a:lnTo>
                        <a:pt x="108" y="766"/>
                      </a:lnTo>
                      <a:lnTo>
                        <a:pt x="106" y="738"/>
                      </a:lnTo>
                      <a:lnTo>
                        <a:pt x="106" y="738"/>
                      </a:lnTo>
                      <a:lnTo>
                        <a:pt x="108" y="732"/>
                      </a:lnTo>
                      <a:lnTo>
                        <a:pt x="108" y="732"/>
                      </a:lnTo>
                      <a:lnTo>
                        <a:pt x="122" y="778"/>
                      </a:lnTo>
                      <a:lnTo>
                        <a:pt x="138" y="834"/>
                      </a:lnTo>
                      <a:lnTo>
                        <a:pt x="156" y="900"/>
                      </a:lnTo>
                      <a:lnTo>
                        <a:pt x="156" y="900"/>
                      </a:lnTo>
                      <a:lnTo>
                        <a:pt x="174" y="942"/>
                      </a:lnTo>
                      <a:lnTo>
                        <a:pt x="190" y="978"/>
                      </a:lnTo>
                      <a:lnTo>
                        <a:pt x="204" y="1010"/>
                      </a:lnTo>
                      <a:lnTo>
                        <a:pt x="204" y="1010"/>
                      </a:lnTo>
                      <a:lnTo>
                        <a:pt x="218" y="1034"/>
                      </a:lnTo>
                      <a:lnTo>
                        <a:pt x="230" y="1050"/>
                      </a:lnTo>
                      <a:lnTo>
                        <a:pt x="242" y="1064"/>
                      </a:lnTo>
                      <a:lnTo>
                        <a:pt x="268" y="1090"/>
                      </a:lnTo>
                      <a:lnTo>
                        <a:pt x="284" y="1100"/>
                      </a:lnTo>
                      <a:lnTo>
                        <a:pt x="294" y="1102"/>
                      </a:lnTo>
                      <a:lnTo>
                        <a:pt x="294" y="1102"/>
                      </a:lnTo>
                      <a:lnTo>
                        <a:pt x="296" y="1100"/>
                      </a:lnTo>
                      <a:lnTo>
                        <a:pt x="300" y="1098"/>
                      </a:lnTo>
                      <a:lnTo>
                        <a:pt x="308" y="1100"/>
                      </a:lnTo>
                      <a:lnTo>
                        <a:pt x="316" y="1104"/>
                      </a:lnTo>
                      <a:lnTo>
                        <a:pt x="316" y="1104"/>
                      </a:lnTo>
                      <a:lnTo>
                        <a:pt x="322" y="1108"/>
                      </a:lnTo>
                      <a:lnTo>
                        <a:pt x="350" y="1108"/>
                      </a:lnTo>
                      <a:lnTo>
                        <a:pt x="366" y="1096"/>
                      </a:lnTo>
                      <a:lnTo>
                        <a:pt x="384" y="1082"/>
                      </a:lnTo>
                      <a:lnTo>
                        <a:pt x="384" y="1082"/>
                      </a:lnTo>
                      <a:lnTo>
                        <a:pt x="396" y="1076"/>
                      </a:lnTo>
                      <a:lnTo>
                        <a:pt x="408" y="1072"/>
                      </a:lnTo>
                      <a:lnTo>
                        <a:pt x="418" y="1068"/>
                      </a:lnTo>
                      <a:lnTo>
                        <a:pt x="418" y="1068"/>
                      </a:lnTo>
                      <a:lnTo>
                        <a:pt x="426" y="1064"/>
                      </a:lnTo>
                      <a:lnTo>
                        <a:pt x="432" y="1058"/>
                      </a:lnTo>
                      <a:lnTo>
                        <a:pt x="438" y="1050"/>
                      </a:lnTo>
                      <a:lnTo>
                        <a:pt x="438" y="1050"/>
                      </a:lnTo>
                      <a:lnTo>
                        <a:pt x="446" y="1040"/>
                      </a:lnTo>
                      <a:lnTo>
                        <a:pt x="454" y="1034"/>
                      </a:lnTo>
                      <a:lnTo>
                        <a:pt x="458" y="1032"/>
                      </a:lnTo>
                      <a:lnTo>
                        <a:pt x="462" y="1030"/>
                      </a:lnTo>
                      <a:lnTo>
                        <a:pt x="462" y="1030"/>
                      </a:lnTo>
                      <a:lnTo>
                        <a:pt x="470" y="1030"/>
                      </a:lnTo>
                      <a:lnTo>
                        <a:pt x="480" y="1026"/>
                      </a:lnTo>
                      <a:lnTo>
                        <a:pt x="492" y="1014"/>
                      </a:lnTo>
                      <a:lnTo>
                        <a:pt x="492" y="1014"/>
                      </a:lnTo>
                      <a:lnTo>
                        <a:pt x="502" y="1002"/>
                      </a:lnTo>
                      <a:lnTo>
                        <a:pt x="506" y="992"/>
                      </a:lnTo>
                      <a:lnTo>
                        <a:pt x="506" y="992"/>
                      </a:lnTo>
                      <a:lnTo>
                        <a:pt x="506" y="992"/>
                      </a:lnTo>
                      <a:lnTo>
                        <a:pt x="508" y="988"/>
                      </a:lnTo>
                      <a:lnTo>
                        <a:pt x="514" y="982"/>
                      </a:lnTo>
                      <a:lnTo>
                        <a:pt x="526" y="976"/>
                      </a:lnTo>
                      <a:lnTo>
                        <a:pt x="526" y="976"/>
                      </a:lnTo>
                      <a:lnTo>
                        <a:pt x="534" y="974"/>
                      </a:lnTo>
                      <a:lnTo>
                        <a:pt x="538" y="970"/>
                      </a:lnTo>
                      <a:lnTo>
                        <a:pt x="546" y="962"/>
                      </a:lnTo>
                      <a:lnTo>
                        <a:pt x="548" y="954"/>
                      </a:lnTo>
                      <a:lnTo>
                        <a:pt x="550" y="952"/>
                      </a:lnTo>
                      <a:lnTo>
                        <a:pt x="560" y="916"/>
                      </a:lnTo>
                      <a:lnTo>
                        <a:pt x="576" y="890"/>
                      </a:lnTo>
                      <a:lnTo>
                        <a:pt x="576" y="860"/>
                      </a:lnTo>
                      <a:lnTo>
                        <a:pt x="576" y="860"/>
                      </a:lnTo>
                      <a:lnTo>
                        <a:pt x="578" y="850"/>
                      </a:lnTo>
                      <a:lnTo>
                        <a:pt x="580" y="840"/>
                      </a:lnTo>
                      <a:lnTo>
                        <a:pt x="580" y="832"/>
                      </a:lnTo>
                      <a:lnTo>
                        <a:pt x="580" y="832"/>
                      </a:lnTo>
                      <a:lnTo>
                        <a:pt x="576" y="820"/>
                      </a:lnTo>
                      <a:lnTo>
                        <a:pt x="572" y="808"/>
                      </a:lnTo>
                      <a:lnTo>
                        <a:pt x="566" y="792"/>
                      </a:lnTo>
                      <a:lnTo>
                        <a:pt x="524" y="726"/>
                      </a:lnTo>
                      <a:lnTo>
                        <a:pt x="524" y="726"/>
                      </a:lnTo>
                      <a:lnTo>
                        <a:pt x="474" y="680"/>
                      </a:lnTo>
                      <a:lnTo>
                        <a:pt x="474" y="680"/>
                      </a:lnTo>
                      <a:lnTo>
                        <a:pt x="460" y="674"/>
                      </a:lnTo>
                      <a:lnTo>
                        <a:pt x="438" y="666"/>
                      </a:lnTo>
                      <a:lnTo>
                        <a:pt x="384" y="646"/>
                      </a:lnTo>
                      <a:lnTo>
                        <a:pt x="524" y="634"/>
                      </a:lnTo>
                      <a:lnTo>
                        <a:pt x="564" y="630"/>
                      </a:lnTo>
                      <a:lnTo>
                        <a:pt x="606" y="624"/>
                      </a:lnTo>
                      <a:lnTo>
                        <a:pt x="636" y="608"/>
                      </a:lnTo>
                      <a:lnTo>
                        <a:pt x="666" y="580"/>
                      </a:lnTo>
                      <a:lnTo>
                        <a:pt x="694" y="536"/>
                      </a:lnTo>
                      <a:lnTo>
                        <a:pt x="714" y="486"/>
                      </a:lnTo>
                      <a:lnTo>
                        <a:pt x="724" y="454"/>
                      </a:lnTo>
                      <a:lnTo>
                        <a:pt x="742" y="360"/>
                      </a:lnTo>
                      <a:lnTo>
                        <a:pt x="756" y="300"/>
                      </a:lnTo>
                      <a:lnTo>
                        <a:pt x="788" y="150"/>
                      </a:lnTo>
                      <a:lnTo>
                        <a:pt x="792" y="100"/>
                      </a:lnTo>
                      <a:lnTo>
                        <a:pt x="792" y="30"/>
                      </a:lnTo>
                      <a:close/>
                      <a:moveTo>
                        <a:pt x="74" y="522"/>
                      </a:moveTo>
                      <a:lnTo>
                        <a:pt x="74" y="524"/>
                      </a:lnTo>
                      <a:lnTo>
                        <a:pt x="72" y="522"/>
                      </a:lnTo>
                      <a:lnTo>
                        <a:pt x="74" y="522"/>
                      </a:lnTo>
                      <a:lnTo>
                        <a:pt x="74" y="522"/>
                      </a:lnTo>
                      <a:close/>
                    </a:path>
                  </a:pathLst>
                </a:custGeom>
                <a:solidFill>
                  <a:schemeClr val="bg2">
                    <a:lumMod val="60000"/>
                    <a:lumOff val="40000"/>
                    <a:alpha val="14000"/>
                  </a:schemeClr>
                </a:solidFill>
                <a:ln w="9525">
                  <a:solidFill>
                    <a:schemeClr val="tx2">
                      <a:lumMod val="60000"/>
                      <a:lumOff val="40000"/>
                      <a:alpha val="16000"/>
                    </a:schemeClr>
                  </a:solidFill>
                  <a:round/>
                  <a:headEnd/>
                  <a:tailEnd/>
                </a:ln>
                <a:effectLst>
                  <a:glow rad="63500">
                    <a:schemeClr val="bg2">
                      <a:lumMod val="60000"/>
                      <a:lumOff val="40000"/>
                      <a:alpha val="16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5" name="Group 97"/>
              <p:cNvGrpSpPr>
                <a:grpSpLocks noChangeAspect="1"/>
              </p:cNvGrpSpPr>
              <p:nvPr/>
            </p:nvGrpSpPr>
            <p:grpSpPr>
              <a:xfrm>
                <a:off x="4876750" y="5704502"/>
                <a:ext cx="1752575" cy="1153497"/>
                <a:chOff x="4978400" y="152400"/>
                <a:chExt cx="2489200" cy="1638300"/>
              </a:xfrm>
              <a:solidFill>
                <a:schemeClr val="bg2">
                  <a:lumMod val="50000"/>
                  <a:lumOff val="50000"/>
                  <a:alpha val="8000"/>
                </a:schemeClr>
              </a:solidFill>
            </p:grpSpPr>
            <p:sp>
              <p:nvSpPr>
                <p:cNvPr id="196" name="Freeform 28"/>
                <p:cNvSpPr>
                  <a:spLocks/>
                </p:cNvSpPr>
                <p:nvPr/>
              </p:nvSpPr>
              <p:spPr bwMode="auto">
                <a:xfrm>
                  <a:off x="6003925" y="923925"/>
                  <a:ext cx="22225" cy="546100"/>
                </a:xfrm>
                <a:custGeom>
                  <a:avLst/>
                  <a:gdLst>
                    <a:gd name="T0" fmla="*/ 12 w 14"/>
                    <a:gd name="T1" fmla="*/ 344 h 344"/>
                    <a:gd name="T2" fmla="*/ 12 w 14"/>
                    <a:gd name="T3" fmla="*/ 344 h 344"/>
                    <a:gd name="T4" fmla="*/ 14 w 14"/>
                    <a:gd name="T5" fmla="*/ 344 h 344"/>
                    <a:gd name="T6" fmla="*/ 14 w 14"/>
                    <a:gd name="T7" fmla="*/ 344 h 344"/>
                    <a:gd name="T8" fmla="*/ 14 w 14"/>
                    <a:gd name="T9" fmla="*/ 326 h 344"/>
                    <a:gd name="T10" fmla="*/ 14 w 14"/>
                    <a:gd name="T11" fmla="*/ 58 h 344"/>
                    <a:gd name="T12" fmla="*/ 14 w 14"/>
                    <a:gd name="T13" fmla="*/ 58 h 344"/>
                    <a:gd name="T14" fmla="*/ 14 w 14"/>
                    <a:gd name="T15" fmla="*/ 30 h 344"/>
                    <a:gd name="T16" fmla="*/ 14 w 14"/>
                    <a:gd name="T17" fmla="*/ 30 h 344"/>
                    <a:gd name="T18" fmla="*/ 12 w 14"/>
                    <a:gd name="T19" fmla="*/ 16 h 344"/>
                    <a:gd name="T20" fmla="*/ 8 w 14"/>
                    <a:gd name="T21" fmla="*/ 4 h 344"/>
                    <a:gd name="T22" fmla="*/ 8 w 14"/>
                    <a:gd name="T23" fmla="*/ 4 h 344"/>
                    <a:gd name="T24" fmla="*/ 6 w 14"/>
                    <a:gd name="T25" fmla="*/ 2 h 344"/>
                    <a:gd name="T26" fmla="*/ 4 w 14"/>
                    <a:gd name="T27" fmla="*/ 0 h 344"/>
                    <a:gd name="T28" fmla="*/ 2 w 14"/>
                    <a:gd name="T29" fmla="*/ 0 h 344"/>
                    <a:gd name="T30" fmla="*/ 0 w 14"/>
                    <a:gd name="T31" fmla="*/ 2 h 344"/>
                    <a:gd name="T32" fmla="*/ 0 w 14"/>
                    <a:gd name="T33" fmla="*/ 2 h 344"/>
                    <a:gd name="T34" fmla="*/ 0 w 14"/>
                    <a:gd name="T35" fmla="*/ 10 h 344"/>
                    <a:gd name="T36" fmla="*/ 0 w 14"/>
                    <a:gd name="T37" fmla="*/ 18 h 344"/>
                    <a:gd name="T38" fmla="*/ 0 w 14"/>
                    <a:gd name="T39" fmla="*/ 18 h 344"/>
                    <a:gd name="T40" fmla="*/ 2 w 14"/>
                    <a:gd name="T41" fmla="*/ 30 h 344"/>
                    <a:gd name="T42" fmla="*/ 4 w 14"/>
                    <a:gd name="T43" fmla="*/ 44 h 344"/>
                    <a:gd name="T44" fmla="*/ 10 w 14"/>
                    <a:gd name="T45" fmla="*/ 326 h 344"/>
                    <a:gd name="T46" fmla="*/ 10 w 14"/>
                    <a:gd name="T47" fmla="*/ 326 h 344"/>
                    <a:gd name="T48" fmla="*/ 10 w 14"/>
                    <a:gd name="T49" fmla="*/ 338 h 344"/>
                    <a:gd name="T50" fmla="*/ 12 w 14"/>
                    <a:gd name="T51" fmla="*/ 344 h 344"/>
                    <a:gd name="T52" fmla="*/ 12 w 14"/>
                    <a:gd name="T53" fmla="*/ 34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 h="344">
                      <a:moveTo>
                        <a:pt x="12" y="344"/>
                      </a:moveTo>
                      <a:lnTo>
                        <a:pt x="12" y="344"/>
                      </a:lnTo>
                      <a:lnTo>
                        <a:pt x="14" y="344"/>
                      </a:lnTo>
                      <a:lnTo>
                        <a:pt x="14" y="344"/>
                      </a:lnTo>
                      <a:lnTo>
                        <a:pt x="14" y="326"/>
                      </a:lnTo>
                      <a:lnTo>
                        <a:pt x="14" y="58"/>
                      </a:lnTo>
                      <a:lnTo>
                        <a:pt x="14" y="58"/>
                      </a:lnTo>
                      <a:lnTo>
                        <a:pt x="14" y="30"/>
                      </a:lnTo>
                      <a:lnTo>
                        <a:pt x="14" y="30"/>
                      </a:lnTo>
                      <a:lnTo>
                        <a:pt x="12" y="16"/>
                      </a:lnTo>
                      <a:lnTo>
                        <a:pt x="8" y="4"/>
                      </a:lnTo>
                      <a:lnTo>
                        <a:pt x="8" y="4"/>
                      </a:lnTo>
                      <a:lnTo>
                        <a:pt x="6" y="2"/>
                      </a:lnTo>
                      <a:lnTo>
                        <a:pt x="4" y="0"/>
                      </a:lnTo>
                      <a:lnTo>
                        <a:pt x="2" y="0"/>
                      </a:lnTo>
                      <a:lnTo>
                        <a:pt x="0" y="2"/>
                      </a:lnTo>
                      <a:lnTo>
                        <a:pt x="0" y="2"/>
                      </a:lnTo>
                      <a:lnTo>
                        <a:pt x="0" y="10"/>
                      </a:lnTo>
                      <a:lnTo>
                        <a:pt x="0" y="18"/>
                      </a:lnTo>
                      <a:lnTo>
                        <a:pt x="0" y="18"/>
                      </a:lnTo>
                      <a:lnTo>
                        <a:pt x="2" y="30"/>
                      </a:lnTo>
                      <a:lnTo>
                        <a:pt x="4" y="44"/>
                      </a:lnTo>
                      <a:lnTo>
                        <a:pt x="10" y="326"/>
                      </a:lnTo>
                      <a:lnTo>
                        <a:pt x="10" y="326"/>
                      </a:lnTo>
                      <a:lnTo>
                        <a:pt x="10" y="338"/>
                      </a:lnTo>
                      <a:lnTo>
                        <a:pt x="12" y="344"/>
                      </a:lnTo>
                      <a:lnTo>
                        <a:pt x="12" y="3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7" name="Freeform 29"/>
                <p:cNvSpPr>
                  <a:spLocks/>
                </p:cNvSpPr>
                <p:nvPr/>
              </p:nvSpPr>
              <p:spPr bwMode="auto">
                <a:xfrm>
                  <a:off x="6019800" y="148272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8" name="Freeform 30"/>
                <p:cNvSpPr>
                  <a:spLocks/>
                </p:cNvSpPr>
                <p:nvPr/>
              </p:nvSpPr>
              <p:spPr bwMode="auto">
                <a:xfrm>
                  <a:off x="6045200" y="1257300"/>
                  <a:ext cx="501650" cy="228600"/>
                </a:xfrm>
                <a:custGeom>
                  <a:avLst/>
                  <a:gdLst>
                    <a:gd name="T0" fmla="*/ 2 w 316"/>
                    <a:gd name="T1" fmla="*/ 144 h 144"/>
                    <a:gd name="T2" fmla="*/ 2 w 316"/>
                    <a:gd name="T3" fmla="*/ 144 h 144"/>
                    <a:gd name="T4" fmla="*/ 18 w 316"/>
                    <a:gd name="T5" fmla="*/ 138 h 144"/>
                    <a:gd name="T6" fmla="*/ 276 w 316"/>
                    <a:gd name="T7" fmla="*/ 20 h 144"/>
                    <a:gd name="T8" fmla="*/ 276 w 316"/>
                    <a:gd name="T9" fmla="*/ 20 h 144"/>
                    <a:gd name="T10" fmla="*/ 288 w 316"/>
                    <a:gd name="T11" fmla="*/ 16 h 144"/>
                    <a:gd name="T12" fmla="*/ 298 w 316"/>
                    <a:gd name="T13" fmla="*/ 12 h 144"/>
                    <a:gd name="T14" fmla="*/ 298 w 316"/>
                    <a:gd name="T15" fmla="*/ 12 h 144"/>
                    <a:gd name="T16" fmla="*/ 306 w 316"/>
                    <a:gd name="T17" fmla="*/ 10 h 144"/>
                    <a:gd name="T18" fmla="*/ 314 w 316"/>
                    <a:gd name="T19" fmla="*/ 6 h 144"/>
                    <a:gd name="T20" fmla="*/ 314 w 316"/>
                    <a:gd name="T21" fmla="*/ 6 h 144"/>
                    <a:gd name="T22" fmla="*/ 316 w 316"/>
                    <a:gd name="T23" fmla="*/ 2 h 144"/>
                    <a:gd name="T24" fmla="*/ 314 w 316"/>
                    <a:gd name="T25" fmla="*/ 0 h 144"/>
                    <a:gd name="T26" fmla="*/ 312 w 316"/>
                    <a:gd name="T27" fmla="*/ 0 h 144"/>
                    <a:gd name="T28" fmla="*/ 308 w 316"/>
                    <a:gd name="T29" fmla="*/ 0 h 144"/>
                    <a:gd name="T30" fmla="*/ 308 w 316"/>
                    <a:gd name="T31" fmla="*/ 0 h 144"/>
                    <a:gd name="T32" fmla="*/ 296 w 316"/>
                    <a:gd name="T33" fmla="*/ 2 h 144"/>
                    <a:gd name="T34" fmla="*/ 284 w 316"/>
                    <a:gd name="T35" fmla="*/ 6 h 144"/>
                    <a:gd name="T36" fmla="*/ 284 w 316"/>
                    <a:gd name="T37" fmla="*/ 6 h 144"/>
                    <a:gd name="T38" fmla="*/ 258 w 316"/>
                    <a:gd name="T39" fmla="*/ 18 h 144"/>
                    <a:gd name="T40" fmla="*/ 16 w 316"/>
                    <a:gd name="T41" fmla="*/ 132 h 144"/>
                    <a:gd name="T42" fmla="*/ 16 w 316"/>
                    <a:gd name="T43" fmla="*/ 132 h 144"/>
                    <a:gd name="T44" fmla="*/ 0 w 316"/>
                    <a:gd name="T45" fmla="*/ 140 h 144"/>
                    <a:gd name="T46" fmla="*/ 0 w 316"/>
                    <a:gd name="T47" fmla="*/ 140 h 144"/>
                    <a:gd name="T48" fmla="*/ 0 w 316"/>
                    <a:gd name="T49" fmla="*/ 142 h 144"/>
                    <a:gd name="T50" fmla="*/ 0 w 316"/>
                    <a:gd name="T51" fmla="*/ 142 h 144"/>
                    <a:gd name="T52" fmla="*/ 2 w 316"/>
                    <a:gd name="T53" fmla="*/ 144 h 144"/>
                    <a:gd name="T54" fmla="*/ 2 w 316"/>
                    <a:gd name="T55" fmla="*/ 14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16" h="144">
                      <a:moveTo>
                        <a:pt x="2" y="144"/>
                      </a:moveTo>
                      <a:lnTo>
                        <a:pt x="2" y="144"/>
                      </a:lnTo>
                      <a:lnTo>
                        <a:pt x="18" y="138"/>
                      </a:lnTo>
                      <a:lnTo>
                        <a:pt x="276" y="20"/>
                      </a:lnTo>
                      <a:lnTo>
                        <a:pt x="276" y="20"/>
                      </a:lnTo>
                      <a:lnTo>
                        <a:pt x="288" y="16"/>
                      </a:lnTo>
                      <a:lnTo>
                        <a:pt x="298" y="12"/>
                      </a:lnTo>
                      <a:lnTo>
                        <a:pt x="298" y="12"/>
                      </a:lnTo>
                      <a:lnTo>
                        <a:pt x="306" y="10"/>
                      </a:lnTo>
                      <a:lnTo>
                        <a:pt x="314" y="6"/>
                      </a:lnTo>
                      <a:lnTo>
                        <a:pt x="314" y="6"/>
                      </a:lnTo>
                      <a:lnTo>
                        <a:pt x="316" y="2"/>
                      </a:lnTo>
                      <a:lnTo>
                        <a:pt x="314" y="0"/>
                      </a:lnTo>
                      <a:lnTo>
                        <a:pt x="312" y="0"/>
                      </a:lnTo>
                      <a:lnTo>
                        <a:pt x="308" y="0"/>
                      </a:lnTo>
                      <a:lnTo>
                        <a:pt x="308" y="0"/>
                      </a:lnTo>
                      <a:lnTo>
                        <a:pt x="296" y="2"/>
                      </a:lnTo>
                      <a:lnTo>
                        <a:pt x="284" y="6"/>
                      </a:lnTo>
                      <a:lnTo>
                        <a:pt x="284" y="6"/>
                      </a:lnTo>
                      <a:lnTo>
                        <a:pt x="258" y="18"/>
                      </a:lnTo>
                      <a:lnTo>
                        <a:pt x="16" y="132"/>
                      </a:lnTo>
                      <a:lnTo>
                        <a:pt x="16" y="132"/>
                      </a:lnTo>
                      <a:lnTo>
                        <a:pt x="0" y="140"/>
                      </a:lnTo>
                      <a:lnTo>
                        <a:pt x="0" y="140"/>
                      </a:lnTo>
                      <a:lnTo>
                        <a:pt x="0" y="142"/>
                      </a:lnTo>
                      <a:lnTo>
                        <a:pt x="0" y="142"/>
                      </a:lnTo>
                      <a:lnTo>
                        <a:pt x="2" y="144"/>
                      </a:lnTo>
                      <a:lnTo>
                        <a:pt x="2" y="1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9" name="Freeform 31"/>
                <p:cNvSpPr>
                  <a:spLocks noEditPoints="1"/>
                </p:cNvSpPr>
                <p:nvPr/>
              </p:nvSpPr>
              <p:spPr bwMode="auto">
                <a:xfrm>
                  <a:off x="4978400" y="152400"/>
                  <a:ext cx="2489200" cy="1638300"/>
                </a:xfrm>
                <a:custGeom>
                  <a:avLst/>
                  <a:gdLst>
                    <a:gd name="T0" fmla="*/ 1564 w 1568"/>
                    <a:gd name="T1" fmla="*/ 774 h 1032"/>
                    <a:gd name="T2" fmla="*/ 1550 w 1568"/>
                    <a:gd name="T3" fmla="*/ 756 h 1032"/>
                    <a:gd name="T4" fmla="*/ 1514 w 1568"/>
                    <a:gd name="T5" fmla="*/ 728 h 1032"/>
                    <a:gd name="T6" fmla="*/ 1166 w 1568"/>
                    <a:gd name="T7" fmla="*/ 710 h 1032"/>
                    <a:gd name="T8" fmla="*/ 762 w 1568"/>
                    <a:gd name="T9" fmla="*/ 854 h 1032"/>
                    <a:gd name="T10" fmla="*/ 666 w 1568"/>
                    <a:gd name="T11" fmla="*/ 908 h 1032"/>
                    <a:gd name="T12" fmla="*/ 672 w 1568"/>
                    <a:gd name="T13" fmla="*/ 894 h 1032"/>
                    <a:gd name="T14" fmla="*/ 678 w 1568"/>
                    <a:gd name="T15" fmla="*/ 876 h 1032"/>
                    <a:gd name="T16" fmla="*/ 686 w 1568"/>
                    <a:gd name="T17" fmla="*/ 864 h 1032"/>
                    <a:gd name="T18" fmla="*/ 676 w 1568"/>
                    <a:gd name="T19" fmla="*/ 846 h 1032"/>
                    <a:gd name="T20" fmla="*/ 680 w 1568"/>
                    <a:gd name="T21" fmla="*/ 842 h 1032"/>
                    <a:gd name="T22" fmla="*/ 672 w 1568"/>
                    <a:gd name="T23" fmla="*/ 838 h 1032"/>
                    <a:gd name="T24" fmla="*/ 668 w 1568"/>
                    <a:gd name="T25" fmla="*/ 830 h 1032"/>
                    <a:gd name="T26" fmla="*/ 660 w 1568"/>
                    <a:gd name="T27" fmla="*/ 830 h 1032"/>
                    <a:gd name="T28" fmla="*/ 654 w 1568"/>
                    <a:gd name="T29" fmla="*/ 832 h 1032"/>
                    <a:gd name="T30" fmla="*/ 648 w 1568"/>
                    <a:gd name="T31" fmla="*/ 828 h 1032"/>
                    <a:gd name="T32" fmla="*/ 634 w 1568"/>
                    <a:gd name="T33" fmla="*/ 826 h 1032"/>
                    <a:gd name="T34" fmla="*/ 622 w 1568"/>
                    <a:gd name="T35" fmla="*/ 834 h 1032"/>
                    <a:gd name="T36" fmla="*/ 620 w 1568"/>
                    <a:gd name="T37" fmla="*/ 844 h 1032"/>
                    <a:gd name="T38" fmla="*/ 600 w 1568"/>
                    <a:gd name="T39" fmla="*/ 838 h 1032"/>
                    <a:gd name="T40" fmla="*/ 584 w 1568"/>
                    <a:gd name="T41" fmla="*/ 448 h 1032"/>
                    <a:gd name="T42" fmla="*/ 456 w 1568"/>
                    <a:gd name="T43" fmla="*/ 96 h 1032"/>
                    <a:gd name="T44" fmla="*/ 376 w 1568"/>
                    <a:gd name="T45" fmla="*/ 14 h 1032"/>
                    <a:gd name="T46" fmla="*/ 310 w 1568"/>
                    <a:gd name="T47" fmla="*/ 0 h 1032"/>
                    <a:gd name="T48" fmla="*/ 296 w 1568"/>
                    <a:gd name="T49" fmla="*/ 10 h 1032"/>
                    <a:gd name="T50" fmla="*/ 240 w 1568"/>
                    <a:gd name="T51" fmla="*/ 112 h 1032"/>
                    <a:gd name="T52" fmla="*/ 126 w 1568"/>
                    <a:gd name="T53" fmla="*/ 418 h 1032"/>
                    <a:gd name="T54" fmla="*/ 108 w 1568"/>
                    <a:gd name="T55" fmla="*/ 562 h 1032"/>
                    <a:gd name="T56" fmla="*/ 170 w 1568"/>
                    <a:gd name="T57" fmla="*/ 662 h 1032"/>
                    <a:gd name="T58" fmla="*/ 320 w 1568"/>
                    <a:gd name="T59" fmla="*/ 780 h 1032"/>
                    <a:gd name="T60" fmla="*/ 222 w 1568"/>
                    <a:gd name="T61" fmla="*/ 760 h 1032"/>
                    <a:gd name="T62" fmla="*/ 78 w 1568"/>
                    <a:gd name="T63" fmla="*/ 806 h 1032"/>
                    <a:gd name="T64" fmla="*/ 52 w 1568"/>
                    <a:gd name="T65" fmla="*/ 826 h 1032"/>
                    <a:gd name="T66" fmla="*/ 40 w 1568"/>
                    <a:gd name="T67" fmla="*/ 842 h 1032"/>
                    <a:gd name="T68" fmla="*/ 16 w 1568"/>
                    <a:gd name="T69" fmla="*/ 888 h 1032"/>
                    <a:gd name="T70" fmla="*/ 2 w 1568"/>
                    <a:gd name="T71" fmla="*/ 958 h 1032"/>
                    <a:gd name="T72" fmla="*/ 2 w 1568"/>
                    <a:gd name="T73" fmla="*/ 980 h 1032"/>
                    <a:gd name="T74" fmla="*/ 10 w 1568"/>
                    <a:gd name="T75" fmla="*/ 992 h 1032"/>
                    <a:gd name="T76" fmla="*/ 18 w 1568"/>
                    <a:gd name="T77" fmla="*/ 1016 h 1032"/>
                    <a:gd name="T78" fmla="*/ 18 w 1568"/>
                    <a:gd name="T79" fmla="*/ 1032 h 1032"/>
                    <a:gd name="T80" fmla="*/ 512 w 1568"/>
                    <a:gd name="T81" fmla="*/ 1014 h 1032"/>
                    <a:gd name="T82" fmla="*/ 1388 w 1568"/>
                    <a:gd name="T83" fmla="*/ 1020 h 1032"/>
                    <a:gd name="T84" fmla="*/ 1562 w 1568"/>
                    <a:gd name="T85" fmla="*/ 816 h 1032"/>
                    <a:gd name="T86" fmla="*/ 1568 w 1568"/>
                    <a:gd name="T87" fmla="*/ 806 h 1032"/>
                    <a:gd name="T88" fmla="*/ 656 w 1568"/>
                    <a:gd name="T89" fmla="*/ 838 h 1032"/>
                    <a:gd name="T90" fmla="*/ 656 w 1568"/>
                    <a:gd name="T91" fmla="*/ 838 h 10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568" h="1032">
                      <a:moveTo>
                        <a:pt x="1568" y="784"/>
                      </a:moveTo>
                      <a:lnTo>
                        <a:pt x="1568" y="784"/>
                      </a:lnTo>
                      <a:lnTo>
                        <a:pt x="1564" y="774"/>
                      </a:lnTo>
                      <a:lnTo>
                        <a:pt x="1564" y="774"/>
                      </a:lnTo>
                      <a:lnTo>
                        <a:pt x="1558" y="764"/>
                      </a:lnTo>
                      <a:lnTo>
                        <a:pt x="1550" y="756"/>
                      </a:lnTo>
                      <a:lnTo>
                        <a:pt x="1534" y="742"/>
                      </a:lnTo>
                      <a:lnTo>
                        <a:pt x="1520" y="732"/>
                      </a:lnTo>
                      <a:lnTo>
                        <a:pt x="1514" y="728"/>
                      </a:lnTo>
                      <a:lnTo>
                        <a:pt x="1420" y="702"/>
                      </a:lnTo>
                      <a:lnTo>
                        <a:pt x="1302" y="692"/>
                      </a:lnTo>
                      <a:lnTo>
                        <a:pt x="1166" y="710"/>
                      </a:lnTo>
                      <a:lnTo>
                        <a:pt x="1046" y="738"/>
                      </a:lnTo>
                      <a:lnTo>
                        <a:pt x="874" y="800"/>
                      </a:lnTo>
                      <a:lnTo>
                        <a:pt x="762" y="854"/>
                      </a:lnTo>
                      <a:lnTo>
                        <a:pt x="688" y="894"/>
                      </a:lnTo>
                      <a:lnTo>
                        <a:pt x="666" y="908"/>
                      </a:lnTo>
                      <a:lnTo>
                        <a:pt x="666" y="908"/>
                      </a:lnTo>
                      <a:lnTo>
                        <a:pt x="670" y="904"/>
                      </a:lnTo>
                      <a:lnTo>
                        <a:pt x="670" y="904"/>
                      </a:lnTo>
                      <a:lnTo>
                        <a:pt x="672" y="894"/>
                      </a:lnTo>
                      <a:lnTo>
                        <a:pt x="672" y="880"/>
                      </a:lnTo>
                      <a:lnTo>
                        <a:pt x="672" y="880"/>
                      </a:lnTo>
                      <a:lnTo>
                        <a:pt x="678" y="876"/>
                      </a:lnTo>
                      <a:lnTo>
                        <a:pt x="682" y="872"/>
                      </a:lnTo>
                      <a:lnTo>
                        <a:pt x="682" y="872"/>
                      </a:lnTo>
                      <a:lnTo>
                        <a:pt x="686" y="864"/>
                      </a:lnTo>
                      <a:lnTo>
                        <a:pt x="684" y="858"/>
                      </a:lnTo>
                      <a:lnTo>
                        <a:pt x="682" y="852"/>
                      </a:lnTo>
                      <a:lnTo>
                        <a:pt x="676" y="846"/>
                      </a:lnTo>
                      <a:lnTo>
                        <a:pt x="676" y="846"/>
                      </a:lnTo>
                      <a:lnTo>
                        <a:pt x="674" y="846"/>
                      </a:lnTo>
                      <a:lnTo>
                        <a:pt x="680" y="842"/>
                      </a:lnTo>
                      <a:lnTo>
                        <a:pt x="674" y="840"/>
                      </a:lnTo>
                      <a:lnTo>
                        <a:pt x="672" y="838"/>
                      </a:lnTo>
                      <a:lnTo>
                        <a:pt x="672" y="838"/>
                      </a:lnTo>
                      <a:lnTo>
                        <a:pt x="670" y="832"/>
                      </a:lnTo>
                      <a:lnTo>
                        <a:pt x="668" y="832"/>
                      </a:lnTo>
                      <a:lnTo>
                        <a:pt x="668" y="830"/>
                      </a:lnTo>
                      <a:lnTo>
                        <a:pt x="664" y="830"/>
                      </a:lnTo>
                      <a:lnTo>
                        <a:pt x="660" y="828"/>
                      </a:lnTo>
                      <a:lnTo>
                        <a:pt x="660" y="830"/>
                      </a:lnTo>
                      <a:lnTo>
                        <a:pt x="656" y="828"/>
                      </a:lnTo>
                      <a:lnTo>
                        <a:pt x="654" y="826"/>
                      </a:lnTo>
                      <a:lnTo>
                        <a:pt x="654" y="832"/>
                      </a:lnTo>
                      <a:lnTo>
                        <a:pt x="652" y="832"/>
                      </a:lnTo>
                      <a:lnTo>
                        <a:pt x="652" y="832"/>
                      </a:lnTo>
                      <a:lnTo>
                        <a:pt x="648" y="828"/>
                      </a:lnTo>
                      <a:lnTo>
                        <a:pt x="648" y="828"/>
                      </a:lnTo>
                      <a:lnTo>
                        <a:pt x="642" y="826"/>
                      </a:lnTo>
                      <a:lnTo>
                        <a:pt x="634" y="826"/>
                      </a:lnTo>
                      <a:lnTo>
                        <a:pt x="628" y="828"/>
                      </a:lnTo>
                      <a:lnTo>
                        <a:pt x="622" y="834"/>
                      </a:lnTo>
                      <a:lnTo>
                        <a:pt x="622" y="834"/>
                      </a:lnTo>
                      <a:lnTo>
                        <a:pt x="620" y="840"/>
                      </a:lnTo>
                      <a:lnTo>
                        <a:pt x="620" y="844"/>
                      </a:lnTo>
                      <a:lnTo>
                        <a:pt x="620" y="844"/>
                      </a:lnTo>
                      <a:lnTo>
                        <a:pt x="606" y="850"/>
                      </a:lnTo>
                      <a:lnTo>
                        <a:pt x="598" y="856"/>
                      </a:lnTo>
                      <a:lnTo>
                        <a:pt x="600" y="838"/>
                      </a:lnTo>
                      <a:lnTo>
                        <a:pt x="604" y="756"/>
                      </a:lnTo>
                      <a:lnTo>
                        <a:pt x="604" y="630"/>
                      </a:lnTo>
                      <a:lnTo>
                        <a:pt x="584" y="448"/>
                      </a:lnTo>
                      <a:lnTo>
                        <a:pt x="560" y="328"/>
                      </a:lnTo>
                      <a:lnTo>
                        <a:pt x="516" y="198"/>
                      </a:lnTo>
                      <a:lnTo>
                        <a:pt x="456" y="96"/>
                      </a:lnTo>
                      <a:lnTo>
                        <a:pt x="390" y="22"/>
                      </a:lnTo>
                      <a:lnTo>
                        <a:pt x="390" y="22"/>
                      </a:lnTo>
                      <a:lnTo>
                        <a:pt x="376" y="14"/>
                      </a:lnTo>
                      <a:lnTo>
                        <a:pt x="362" y="6"/>
                      </a:lnTo>
                      <a:lnTo>
                        <a:pt x="342" y="0"/>
                      </a:lnTo>
                      <a:lnTo>
                        <a:pt x="310" y="0"/>
                      </a:lnTo>
                      <a:lnTo>
                        <a:pt x="310" y="0"/>
                      </a:lnTo>
                      <a:lnTo>
                        <a:pt x="302" y="4"/>
                      </a:lnTo>
                      <a:lnTo>
                        <a:pt x="296" y="10"/>
                      </a:lnTo>
                      <a:lnTo>
                        <a:pt x="292" y="18"/>
                      </a:lnTo>
                      <a:lnTo>
                        <a:pt x="276" y="42"/>
                      </a:lnTo>
                      <a:lnTo>
                        <a:pt x="240" y="112"/>
                      </a:lnTo>
                      <a:lnTo>
                        <a:pt x="184" y="262"/>
                      </a:lnTo>
                      <a:lnTo>
                        <a:pt x="164" y="324"/>
                      </a:lnTo>
                      <a:lnTo>
                        <a:pt x="126" y="418"/>
                      </a:lnTo>
                      <a:lnTo>
                        <a:pt x="118" y="452"/>
                      </a:lnTo>
                      <a:lnTo>
                        <a:pt x="108" y="508"/>
                      </a:lnTo>
                      <a:lnTo>
                        <a:pt x="108" y="562"/>
                      </a:lnTo>
                      <a:lnTo>
                        <a:pt x="118" y="604"/>
                      </a:lnTo>
                      <a:lnTo>
                        <a:pt x="136" y="634"/>
                      </a:lnTo>
                      <a:lnTo>
                        <a:pt x="170" y="662"/>
                      </a:lnTo>
                      <a:lnTo>
                        <a:pt x="204" y="692"/>
                      </a:lnTo>
                      <a:lnTo>
                        <a:pt x="320" y="780"/>
                      </a:lnTo>
                      <a:lnTo>
                        <a:pt x="320" y="780"/>
                      </a:lnTo>
                      <a:lnTo>
                        <a:pt x="262" y="766"/>
                      </a:lnTo>
                      <a:lnTo>
                        <a:pt x="236" y="760"/>
                      </a:lnTo>
                      <a:lnTo>
                        <a:pt x="222" y="760"/>
                      </a:lnTo>
                      <a:lnTo>
                        <a:pt x="222" y="760"/>
                      </a:lnTo>
                      <a:lnTo>
                        <a:pt x="152" y="772"/>
                      </a:lnTo>
                      <a:lnTo>
                        <a:pt x="78" y="806"/>
                      </a:lnTo>
                      <a:lnTo>
                        <a:pt x="78" y="806"/>
                      </a:lnTo>
                      <a:lnTo>
                        <a:pt x="64" y="818"/>
                      </a:lnTo>
                      <a:lnTo>
                        <a:pt x="52" y="826"/>
                      </a:lnTo>
                      <a:lnTo>
                        <a:pt x="44" y="834"/>
                      </a:lnTo>
                      <a:lnTo>
                        <a:pt x="44" y="834"/>
                      </a:lnTo>
                      <a:lnTo>
                        <a:pt x="40" y="842"/>
                      </a:lnTo>
                      <a:lnTo>
                        <a:pt x="36" y="852"/>
                      </a:lnTo>
                      <a:lnTo>
                        <a:pt x="32" y="862"/>
                      </a:lnTo>
                      <a:lnTo>
                        <a:pt x="16" y="888"/>
                      </a:lnTo>
                      <a:lnTo>
                        <a:pt x="14" y="922"/>
                      </a:lnTo>
                      <a:lnTo>
                        <a:pt x="2" y="958"/>
                      </a:lnTo>
                      <a:lnTo>
                        <a:pt x="2" y="958"/>
                      </a:lnTo>
                      <a:lnTo>
                        <a:pt x="2" y="960"/>
                      </a:lnTo>
                      <a:lnTo>
                        <a:pt x="0" y="968"/>
                      </a:lnTo>
                      <a:lnTo>
                        <a:pt x="2" y="980"/>
                      </a:lnTo>
                      <a:lnTo>
                        <a:pt x="6" y="986"/>
                      </a:lnTo>
                      <a:lnTo>
                        <a:pt x="10" y="992"/>
                      </a:lnTo>
                      <a:lnTo>
                        <a:pt x="10" y="992"/>
                      </a:lnTo>
                      <a:lnTo>
                        <a:pt x="18" y="1004"/>
                      </a:lnTo>
                      <a:lnTo>
                        <a:pt x="20" y="1012"/>
                      </a:lnTo>
                      <a:lnTo>
                        <a:pt x="18" y="1016"/>
                      </a:lnTo>
                      <a:lnTo>
                        <a:pt x="18" y="1018"/>
                      </a:lnTo>
                      <a:lnTo>
                        <a:pt x="18" y="1018"/>
                      </a:lnTo>
                      <a:lnTo>
                        <a:pt x="18" y="1032"/>
                      </a:lnTo>
                      <a:lnTo>
                        <a:pt x="490" y="1032"/>
                      </a:lnTo>
                      <a:lnTo>
                        <a:pt x="490" y="1032"/>
                      </a:lnTo>
                      <a:lnTo>
                        <a:pt x="512" y="1014"/>
                      </a:lnTo>
                      <a:lnTo>
                        <a:pt x="498" y="1032"/>
                      </a:lnTo>
                      <a:lnTo>
                        <a:pt x="1376" y="1032"/>
                      </a:lnTo>
                      <a:lnTo>
                        <a:pt x="1388" y="1020"/>
                      </a:lnTo>
                      <a:lnTo>
                        <a:pt x="1498" y="904"/>
                      </a:lnTo>
                      <a:lnTo>
                        <a:pt x="1546" y="842"/>
                      </a:lnTo>
                      <a:lnTo>
                        <a:pt x="1562" y="816"/>
                      </a:lnTo>
                      <a:lnTo>
                        <a:pt x="1562" y="816"/>
                      </a:lnTo>
                      <a:lnTo>
                        <a:pt x="1564" y="812"/>
                      </a:lnTo>
                      <a:lnTo>
                        <a:pt x="1568" y="806"/>
                      </a:lnTo>
                      <a:lnTo>
                        <a:pt x="1568" y="784"/>
                      </a:lnTo>
                      <a:close/>
                      <a:moveTo>
                        <a:pt x="656" y="838"/>
                      </a:moveTo>
                      <a:lnTo>
                        <a:pt x="656" y="838"/>
                      </a:lnTo>
                      <a:lnTo>
                        <a:pt x="656" y="836"/>
                      </a:lnTo>
                      <a:lnTo>
                        <a:pt x="656" y="838"/>
                      </a:lnTo>
                      <a:lnTo>
                        <a:pt x="656" y="838"/>
                      </a:lnTo>
                      <a:close/>
                    </a:path>
                  </a:pathLst>
                </a:custGeom>
                <a:solidFill>
                  <a:schemeClr val="bg2">
                    <a:lumMod val="60000"/>
                    <a:lumOff val="40000"/>
                    <a:alpha val="9000"/>
                  </a:schemeClr>
                </a:solidFill>
                <a:ln w="9525">
                  <a:solidFill>
                    <a:srgbClr val="FEFFFF">
                      <a:alpha val="12000"/>
                    </a:srgbClr>
                  </a:solidFill>
                  <a:round/>
                  <a:headEnd/>
                  <a:tailEnd/>
                </a:ln>
                <a:effectLst>
                  <a:glow rad="63500">
                    <a:schemeClr val="bg2">
                      <a:lumMod val="60000"/>
                      <a:lumOff val="40000"/>
                      <a:alpha val="11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6" name="Group 102"/>
              <p:cNvGrpSpPr>
                <a:grpSpLocks noChangeAspect="1"/>
              </p:cNvGrpSpPr>
              <p:nvPr/>
            </p:nvGrpSpPr>
            <p:grpSpPr>
              <a:xfrm>
                <a:off x="7848593" y="1524004"/>
                <a:ext cx="1295399" cy="1685580"/>
                <a:chOff x="7315200" y="5334000"/>
                <a:chExt cx="1054100" cy="1371600"/>
              </a:xfrm>
              <a:solidFill>
                <a:schemeClr val="bg2">
                  <a:lumMod val="50000"/>
                  <a:lumOff val="50000"/>
                  <a:alpha val="8000"/>
                </a:schemeClr>
              </a:solidFill>
            </p:grpSpPr>
            <p:sp>
              <p:nvSpPr>
                <p:cNvPr id="192" name="Freeform 70"/>
                <p:cNvSpPr>
                  <a:spLocks/>
                </p:cNvSpPr>
                <p:nvPr/>
              </p:nvSpPr>
              <p:spPr bwMode="auto">
                <a:xfrm>
                  <a:off x="7810500" y="5715000"/>
                  <a:ext cx="241300" cy="158750"/>
                </a:xfrm>
                <a:custGeom>
                  <a:avLst/>
                  <a:gdLst>
                    <a:gd name="T0" fmla="*/ 152 w 152"/>
                    <a:gd name="T1" fmla="*/ 100 h 100"/>
                    <a:gd name="T2" fmla="*/ 152 w 152"/>
                    <a:gd name="T3" fmla="*/ 100 h 100"/>
                    <a:gd name="T4" fmla="*/ 152 w 152"/>
                    <a:gd name="T5" fmla="*/ 100 h 100"/>
                    <a:gd name="T6" fmla="*/ 152 w 152"/>
                    <a:gd name="T7" fmla="*/ 100 h 100"/>
                    <a:gd name="T8" fmla="*/ 138 w 152"/>
                    <a:gd name="T9" fmla="*/ 90 h 100"/>
                    <a:gd name="T10" fmla="*/ 34 w 152"/>
                    <a:gd name="T11" fmla="*/ 18 h 100"/>
                    <a:gd name="T12" fmla="*/ 34 w 152"/>
                    <a:gd name="T13" fmla="*/ 18 h 100"/>
                    <a:gd name="T14" fmla="*/ 16 w 152"/>
                    <a:gd name="T15" fmla="*/ 6 h 100"/>
                    <a:gd name="T16" fmla="*/ 16 w 152"/>
                    <a:gd name="T17" fmla="*/ 6 h 100"/>
                    <a:gd name="T18" fmla="*/ 10 w 152"/>
                    <a:gd name="T19" fmla="*/ 2 h 100"/>
                    <a:gd name="T20" fmla="*/ 4 w 152"/>
                    <a:gd name="T21" fmla="*/ 0 h 100"/>
                    <a:gd name="T22" fmla="*/ 4 w 152"/>
                    <a:gd name="T23" fmla="*/ 0 h 100"/>
                    <a:gd name="T24" fmla="*/ 0 w 152"/>
                    <a:gd name="T25" fmla="*/ 0 h 100"/>
                    <a:gd name="T26" fmla="*/ 0 w 152"/>
                    <a:gd name="T27" fmla="*/ 2 h 100"/>
                    <a:gd name="T28" fmla="*/ 0 w 152"/>
                    <a:gd name="T29" fmla="*/ 2 h 100"/>
                    <a:gd name="T30" fmla="*/ 4 w 152"/>
                    <a:gd name="T31" fmla="*/ 6 h 100"/>
                    <a:gd name="T32" fmla="*/ 8 w 152"/>
                    <a:gd name="T33" fmla="*/ 8 h 100"/>
                    <a:gd name="T34" fmla="*/ 8 w 152"/>
                    <a:gd name="T35" fmla="*/ 8 h 100"/>
                    <a:gd name="T36" fmla="*/ 24 w 152"/>
                    <a:gd name="T37" fmla="*/ 18 h 100"/>
                    <a:gd name="T38" fmla="*/ 138 w 152"/>
                    <a:gd name="T39" fmla="*/ 92 h 100"/>
                    <a:gd name="T40" fmla="*/ 138 w 152"/>
                    <a:gd name="T41" fmla="*/ 92 h 100"/>
                    <a:gd name="T42" fmla="*/ 152 w 152"/>
                    <a:gd name="T43" fmla="*/ 100 h 100"/>
                    <a:gd name="T44" fmla="*/ 152 w 152"/>
                    <a:gd name="T45" fmla="*/ 10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2" h="100">
                      <a:moveTo>
                        <a:pt x="152" y="100"/>
                      </a:moveTo>
                      <a:lnTo>
                        <a:pt x="152" y="100"/>
                      </a:lnTo>
                      <a:lnTo>
                        <a:pt x="152" y="100"/>
                      </a:lnTo>
                      <a:lnTo>
                        <a:pt x="152" y="100"/>
                      </a:lnTo>
                      <a:lnTo>
                        <a:pt x="138" y="90"/>
                      </a:lnTo>
                      <a:lnTo>
                        <a:pt x="34" y="18"/>
                      </a:lnTo>
                      <a:lnTo>
                        <a:pt x="34" y="18"/>
                      </a:lnTo>
                      <a:lnTo>
                        <a:pt x="16" y="6"/>
                      </a:lnTo>
                      <a:lnTo>
                        <a:pt x="16" y="6"/>
                      </a:lnTo>
                      <a:lnTo>
                        <a:pt x="10" y="2"/>
                      </a:lnTo>
                      <a:lnTo>
                        <a:pt x="4" y="0"/>
                      </a:lnTo>
                      <a:lnTo>
                        <a:pt x="4" y="0"/>
                      </a:lnTo>
                      <a:lnTo>
                        <a:pt x="0" y="0"/>
                      </a:lnTo>
                      <a:lnTo>
                        <a:pt x="0" y="2"/>
                      </a:lnTo>
                      <a:lnTo>
                        <a:pt x="0" y="2"/>
                      </a:lnTo>
                      <a:lnTo>
                        <a:pt x="4" y="6"/>
                      </a:lnTo>
                      <a:lnTo>
                        <a:pt x="8" y="8"/>
                      </a:lnTo>
                      <a:lnTo>
                        <a:pt x="8" y="8"/>
                      </a:lnTo>
                      <a:lnTo>
                        <a:pt x="24" y="18"/>
                      </a:lnTo>
                      <a:lnTo>
                        <a:pt x="138" y="92"/>
                      </a:lnTo>
                      <a:lnTo>
                        <a:pt x="138" y="92"/>
                      </a:lnTo>
                      <a:lnTo>
                        <a:pt x="152" y="100"/>
                      </a:lnTo>
                      <a:lnTo>
                        <a:pt x="152" y="1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3" name="Freeform 71"/>
                <p:cNvSpPr>
                  <a:spLocks/>
                </p:cNvSpPr>
                <p:nvPr/>
              </p:nvSpPr>
              <p:spPr bwMode="auto">
                <a:xfrm>
                  <a:off x="8054975" y="588010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4" name="Freeform 72"/>
                <p:cNvSpPr>
                  <a:spLocks/>
                </p:cNvSpPr>
                <p:nvPr/>
              </p:nvSpPr>
              <p:spPr bwMode="auto">
                <a:xfrm>
                  <a:off x="8064500" y="5584825"/>
                  <a:ext cx="53975" cy="285750"/>
                </a:xfrm>
                <a:custGeom>
                  <a:avLst/>
                  <a:gdLst>
                    <a:gd name="T0" fmla="*/ 0 w 34"/>
                    <a:gd name="T1" fmla="*/ 178 h 180"/>
                    <a:gd name="T2" fmla="*/ 0 w 34"/>
                    <a:gd name="T3" fmla="*/ 178 h 180"/>
                    <a:gd name="T4" fmla="*/ 4 w 34"/>
                    <a:gd name="T5" fmla="*/ 162 h 180"/>
                    <a:gd name="T6" fmla="*/ 28 w 34"/>
                    <a:gd name="T7" fmla="*/ 30 h 180"/>
                    <a:gd name="T8" fmla="*/ 28 w 34"/>
                    <a:gd name="T9" fmla="*/ 30 h 180"/>
                    <a:gd name="T10" fmla="*/ 34 w 34"/>
                    <a:gd name="T11" fmla="*/ 10 h 180"/>
                    <a:gd name="T12" fmla="*/ 34 w 34"/>
                    <a:gd name="T13" fmla="*/ 10 h 180"/>
                    <a:gd name="T14" fmla="*/ 34 w 34"/>
                    <a:gd name="T15" fmla="*/ 6 h 180"/>
                    <a:gd name="T16" fmla="*/ 34 w 34"/>
                    <a:gd name="T17" fmla="*/ 2 h 180"/>
                    <a:gd name="T18" fmla="*/ 34 w 34"/>
                    <a:gd name="T19" fmla="*/ 2 h 180"/>
                    <a:gd name="T20" fmla="*/ 32 w 34"/>
                    <a:gd name="T21" fmla="*/ 0 h 180"/>
                    <a:gd name="T22" fmla="*/ 30 w 34"/>
                    <a:gd name="T23" fmla="*/ 2 h 180"/>
                    <a:gd name="T24" fmla="*/ 30 w 34"/>
                    <a:gd name="T25" fmla="*/ 2 h 180"/>
                    <a:gd name="T26" fmla="*/ 28 w 34"/>
                    <a:gd name="T27" fmla="*/ 8 h 180"/>
                    <a:gd name="T28" fmla="*/ 26 w 34"/>
                    <a:gd name="T29" fmla="*/ 14 h 180"/>
                    <a:gd name="T30" fmla="*/ 26 w 34"/>
                    <a:gd name="T31" fmla="*/ 14 h 180"/>
                    <a:gd name="T32" fmla="*/ 22 w 34"/>
                    <a:gd name="T33" fmla="*/ 38 h 180"/>
                    <a:gd name="T34" fmla="*/ 2 w 34"/>
                    <a:gd name="T35" fmla="*/ 162 h 180"/>
                    <a:gd name="T36" fmla="*/ 2 w 34"/>
                    <a:gd name="T37" fmla="*/ 162 h 180"/>
                    <a:gd name="T38" fmla="*/ 0 w 34"/>
                    <a:gd name="T39" fmla="*/ 178 h 180"/>
                    <a:gd name="T40" fmla="*/ 0 w 34"/>
                    <a:gd name="T41" fmla="*/ 178 h 180"/>
                    <a:gd name="T42" fmla="*/ 0 w 34"/>
                    <a:gd name="T43" fmla="*/ 180 h 180"/>
                    <a:gd name="T44" fmla="*/ 0 w 34"/>
                    <a:gd name="T45" fmla="*/ 180 h 180"/>
                    <a:gd name="T46" fmla="*/ 0 w 34"/>
                    <a:gd name="T47" fmla="*/ 178 h 180"/>
                    <a:gd name="T48" fmla="*/ 0 w 34"/>
                    <a:gd name="T49" fmla="*/ 17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4" h="180">
                      <a:moveTo>
                        <a:pt x="0" y="178"/>
                      </a:moveTo>
                      <a:lnTo>
                        <a:pt x="0" y="178"/>
                      </a:lnTo>
                      <a:lnTo>
                        <a:pt x="4" y="162"/>
                      </a:lnTo>
                      <a:lnTo>
                        <a:pt x="28" y="30"/>
                      </a:lnTo>
                      <a:lnTo>
                        <a:pt x="28" y="30"/>
                      </a:lnTo>
                      <a:lnTo>
                        <a:pt x="34" y="10"/>
                      </a:lnTo>
                      <a:lnTo>
                        <a:pt x="34" y="10"/>
                      </a:lnTo>
                      <a:lnTo>
                        <a:pt x="34" y="6"/>
                      </a:lnTo>
                      <a:lnTo>
                        <a:pt x="34" y="2"/>
                      </a:lnTo>
                      <a:lnTo>
                        <a:pt x="34" y="2"/>
                      </a:lnTo>
                      <a:lnTo>
                        <a:pt x="32" y="0"/>
                      </a:lnTo>
                      <a:lnTo>
                        <a:pt x="30" y="2"/>
                      </a:lnTo>
                      <a:lnTo>
                        <a:pt x="30" y="2"/>
                      </a:lnTo>
                      <a:lnTo>
                        <a:pt x="28" y="8"/>
                      </a:lnTo>
                      <a:lnTo>
                        <a:pt x="26" y="14"/>
                      </a:lnTo>
                      <a:lnTo>
                        <a:pt x="26" y="14"/>
                      </a:lnTo>
                      <a:lnTo>
                        <a:pt x="22" y="38"/>
                      </a:lnTo>
                      <a:lnTo>
                        <a:pt x="2" y="162"/>
                      </a:lnTo>
                      <a:lnTo>
                        <a:pt x="2" y="162"/>
                      </a:lnTo>
                      <a:lnTo>
                        <a:pt x="0" y="178"/>
                      </a:lnTo>
                      <a:lnTo>
                        <a:pt x="0" y="178"/>
                      </a:lnTo>
                      <a:lnTo>
                        <a:pt x="0" y="180"/>
                      </a:lnTo>
                      <a:lnTo>
                        <a:pt x="0" y="180"/>
                      </a:lnTo>
                      <a:lnTo>
                        <a:pt x="0" y="178"/>
                      </a:lnTo>
                      <a:lnTo>
                        <a:pt x="0" y="17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5" name="Freeform 73"/>
                <p:cNvSpPr>
                  <a:spLocks noEditPoints="1"/>
                </p:cNvSpPr>
                <p:nvPr/>
              </p:nvSpPr>
              <p:spPr bwMode="auto">
                <a:xfrm>
                  <a:off x="7315200" y="5334000"/>
                  <a:ext cx="1054100" cy="1371600"/>
                </a:xfrm>
                <a:custGeom>
                  <a:avLst/>
                  <a:gdLst>
                    <a:gd name="T0" fmla="*/ 582 w 664"/>
                    <a:gd name="T1" fmla="*/ 488 h 864"/>
                    <a:gd name="T2" fmla="*/ 664 w 664"/>
                    <a:gd name="T3" fmla="*/ 356 h 864"/>
                    <a:gd name="T4" fmla="*/ 664 w 664"/>
                    <a:gd name="T5" fmla="*/ 0 h 864"/>
                    <a:gd name="T6" fmla="*/ 608 w 664"/>
                    <a:gd name="T7" fmla="*/ 50 h 864"/>
                    <a:gd name="T8" fmla="*/ 548 w 664"/>
                    <a:gd name="T9" fmla="*/ 146 h 864"/>
                    <a:gd name="T10" fmla="*/ 508 w 664"/>
                    <a:gd name="T11" fmla="*/ 294 h 864"/>
                    <a:gd name="T12" fmla="*/ 498 w 664"/>
                    <a:gd name="T13" fmla="*/ 358 h 864"/>
                    <a:gd name="T14" fmla="*/ 490 w 664"/>
                    <a:gd name="T15" fmla="*/ 342 h 864"/>
                    <a:gd name="T16" fmla="*/ 476 w 664"/>
                    <a:gd name="T17" fmla="*/ 338 h 864"/>
                    <a:gd name="T18" fmla="*/ 472 w 664"/>
                    <a:gd name="T19" fmla="*/ 338 h 864"/>
                    <a:gd name="T20" fmla="*/ 464 w 664"/>
                    <a:gd name="T21" fmla="*/ 338 h 864"/>
                    <a:gd name="T22" fmla="*/ 464 w 664"/>
                    <a:gd name="T23" fmla="*/ 344 h 864"/>
                    <a:gd name="T24" fmla="*/ 454 w 664"/>
                    <a:gd name="T25" fmla="*/ 350 h 864"/>
                    <a:gd name="T26" fmla="*/ 458 w 664"/>
                    <a:gd name="T27" fmla="*/ 362 h 864"/>
                    <a:gd name="T28" fmla="*/ 456 w 664"/>
                    <a:gd name="T29" fmla="*/ 376 h 864"/>
                    <a:gd name="T30" fmla="*/ 336 w 664"/>
                    <a:gd name="T31" fmla="*/ 294 h 864"/>
                    <a:gd name="T32" fmla="*/ 204 w 664"/>
                    <a:gd name="T33" fmla="*/ 246 h 864"/>
                    <a:gd name="T34" fmla="*/ 116 w 664"/>
                    <a:gd name="T35" fmla="*/ 242 h 864"/>
                    <a:gd name="T36" fmla="*/ 8 w 664"/>
                    <a:gd name="T37" fmla="*/ 282 h 864"/>
                    <a:gd name="T38" fmla="*/ 28 w 664"/>
                    <a:gd name="T39" fmla="*/ 358 h 864"/>
                    <a:gd name="T40" fmla="*/ 46 w 664"/>
                    <a:gd name="T41" fmla="*/ 368 h 864"/>
                    <a:gd name="T42" fmla="*/ 64 w 664"/>
                    <a:gd name="T43" fmla="*/ 380 h 864"/>
                    <a:gd name="T44" fmla="*/ 92 w 664"/>
                    <a:gd name="T45" fmla="*/ 390 h 864"/>
                    <a:gd name="T46" fmla="*/ 112 w 664"/>
                    <a:gd name="T47" fmla="*/ 406 h 864"/>
                    <a:gd name="T48" fmla="*/ 130 w 664"/>
                    <a:gd name="T49" fmla="*/ 430 h 864"/>
                    <a:gd name="T50" fmla="*/ 142 w 664"/>
                    <a:gd name="T51" fmla="*/ 438 h 864"/>
                    <a:gd name="T52" fmla="*/ 152 w 664"/>
                    <a:gd name="T53" fmla="*/ 456 h 864"/>
                    <a:gd name="T54" fmla="*/ 170 w 664"/>
                    <a:gd name="T55" fmla="*/ 474 h 864"/>
                    <a:gd name="T56" fmla="*/ 186 w 664"/>
                    <a:gd name="T57" fmla="*/ 490 h 864"/>
                    <a:gd name="T58" fmla="*/ 224 w 664"/>
                    <a:gd name="T59" fmla="*/ 516 h 864"/>
                    <a:gd name="T60" fmla="*/ 268 w 664"/>
                    <a:gd name="T61" fmla="*/ 512 h 864"/>
                    <a:gd name="T62" fmla="*/ 350 w 664"/>
                    <a:gd name="T63" fmla="*/ 482 h 864"/>
                    <a:gd name="T64" fmla="*/ 302 w 664"/>
                    <a:gd name="T65" fmla="*/ 566 h 864"/>
                    <a:gd name="T66" fmla="*/ 302 w 664"/>
                    <a:gd name="T67" fmla="*/ 586 h 864"/>
                    <a:gd name="T68" fmla="*/ 344 w 664"/>
                    <a:gd name="T69" fmla="*/ 630 h 864"/>
                    <a:gd name="T70" fmla="*/ 384 w 664"/>
                    <a:gd name="T71" fmla="*/ 646 h 864"/>
                    <a:gd name="T72" fmla="*/ 404 w 664"/>
                    <a:gd name="T73" fmla="*/ 662 h 864"/>
                    <a:gd name="T74" fmla="*/ 434 w 664"/>
                    <a:gd name="T75" fmla="*/ 676 h 864"/>
                    <a:gd name="T76" fmla="*/ 460 w 664"/>
                    <a:gd name="T77" fmla="*/ 704 h 864"/>
                    <a:gd name="T78" fmla="*/ 472 w 664"/>
                    <a:gd name="T79" fmla="*/ 740 h 864"/>
                    <a:gd name="T80" fmla="*/ 460 w 664"/>
                    <a:gd name="T81" fmla="*/ 788 h 864"/>
                    <a:gd name="T82" fmla="*/ 452 w 664"/>
                    <a:gd name="T83" fmla="*/ 824 h 864"/>
                    <a:gd name="T84" fmla="*/ 466 w 664"/>
                    <a:gd name="T85" fmla="*/ 864 h 864"/>
                    <a:gd name="T86" fmla="*/ 476 w 664"/>
                    <a:gd name="T87" fmla="*/ 860 h 864"/>
                    <a:gd name="T88" fmla="*/ 492 w 664"/>
                    <a:gd name="T89" fmla="*/ 792 h 864"/>
                    <a:gd name="T90" fmla="*/ 506 w 664"/>
                    <a:gd name="T91" fmla="*/ 770 h 864"/>
                    <a:gd name="T92" fmla="*/ 520 w 664"/>
                    <a:gd name="T93" fmla="*/ 726 h 864"/>
                    <a:gd name="T94" fmla="*/ 504 w 664"/>
                    <a:gd name="T95" fmla="*/ 578 h 864"/>
                    <a:gd name="T96" fmla="*/ 494 w 664"/>
                    <a:gd name="T97" fmla="*/ 502 h 864"/>
                    <a:gd name="T98" fmla="*/ 518 w 664"/>
                    <a:gd name="T99" fmla="*/ 508 h 864"/>
                    <a:gd name="T100" fmla="*/ 542 w 664"/>
                    <a:gd name="T101" fmla="*/ 568 h 864"/>
                    <a:gd name="T102" fmla="*/ 570 w 664"/>
                    <a:gd name="T103" fmla="*/ 620 h 864"/>
                    <a:gd name="T104" fmla="*/ 598 w 664"/>
                    <a:gd name="T105" fmla="*/ 590 h 864"/>
                    <a:gd name="T106" fmla="*/ 582 w 664"/>
                    <a:gd name="T107" fmla="*/ 548 h 864"/>
                    <a:gd name="T108" fmla="*/ 550 w 664"/>
                    <a:gd name="T109" fmla="*/ 484 h 864"/>
                    <a:gd name="T110" fmla="*/ 566 w 664"/>
                    <a:gd name="T111" fmla="*/ 472 h 864"/>
                    <a:gd name="T112" fmla="*/ 466 w 664"/>
                    <a:gd name="T113" fmla="*/ 344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64" h="864">
                      <a:moveTo>
                        <a:pt x="566" y="472"/>
                      </a:moveTo>
                      <a:lnTo>
                        <a:pt x="566" y="472"/>
                      </a:lnTo>
                      <a:lnTo>
                        <a:pt x="568" y="472"/>
                      </a:lnTo>
                      <a:lnTo>
                        <a:pt x="572" y="476"/>
                      </a:lnTo>
                      <a:lnTo>
                        <a:pt x="582" y="488"/>
                      </a:lnTo>
                      <a:lnTo>
                        <a:pt x="612" y="532"/>
                      </a:lnTo>
                      <a:lnTo>
                        <a:pt x="660" y="604"/>
                      </a:lnTo>
                      <a:lnTo>
                        <a:pt x="660" y="604"/>
                      </a:lnTo>
                      <a:lnTo>
                        <a:pt x="664" y="608"/>
                      </a:lnTo>
                      <a:lnTo>
                        <a:pt x="664" y="356"/>
                      </a:lnTo>
                      <a:lnTo>
                        <a:pt x="664" y="356"/>
                      </a:lnTo>
                      <a:lnTo>
                        <a:pt x="650" y="354"/>
                      </a:lnTo>
                      <a:lnTo>
                        <a:pt x="650" y="354"/>
                      </a:lnTo>
                      <a:lnTo>
                        <a:pt x="664" y="346"/>
                      </a:lnTo>
                      <a:lnTo>
                        <a:pt x="664" y="0"/>
                      </a:lnTo>
                      <a:lnTo>
                        <a:pt x="664" y="0"/>
                      </a:lnTo>
                      <a:lnTo>
                        <a:pt x="638" y="20"/>
                      </a:lnTo>
                      <a:lnTo>
                        <a:pt x="624" y="34"/>
                      </a:lnTo>
                      <a:lnTo>
                        <a:pt x="608" y="50"/>
                      </a:lnTo>
                      <a:lnTo>
                        <a:pt x="608" y="50"/>
                      </a:lnTo>
                      <a:lnTo>
                        <a:pt x="594" y="68"/>
                      </a:lnTo>
                      <a:lnTo>
                        <a:pt x="580" y="86"/>
                      </a:lnTo>
                      <a:lnTo>
                        <a:pt x="568" y="104"/>
                      </a:lnTo>
                      <a:lnTo>
                        <a:pt x="558" y="124"/>
                      </a:lnTo>
                      <a:lnTo>
                        <a:pt x="548" y="146"/>
                      </a:lnTo>
                      <a:lnTo>
                        <a:pt x="540" y="166"/>
                      </a:lnTo>
                      <a:lnTo>
                        <a:pt x="524" y="214"/>
                      </a:lnTo>
                      <a:lnTo>
                        <a:pt x="524" y="214"/>
                      </a:lnTo>
                      <a:lnTo>
                        <a:pt x="514" y="254"/>
                      </a:lnTo>
                      <a:lnTo>
                        <a:pt x="508" y="294"/>
                      </a:lnTo>
                      <a:lnTo>
                        <a:pt x="504" y="330"/>
                      </a:lnTo>
                      <a:lnTo>
                        <a:pt x="502" y="356"/>
                      </a:lnTo>
                      <a:lnTo>
                        <a:pt x="502" y="356"/>
                      </a:lnTo>
                      <a:lnTo>
                        <a:pt x="498" y="358"/>
                      </a:lnTo>
                      <a:lnTo>
                        <a:pt x="498" y="358"/>
                      </a:lnTo>
                      <a:lnTo>
                        <a:pt x="490" y="350"/>
                      </a:lnTo>
                      <a:lnTo>
                        <a:pt x="490" y="350"/>
                      </a:lnTo>
                      <a:lnTo>
                        <a:pt x="490" y="346"/>
                      </a:lnTo>
                      <a:lnTo>
                        <a:pt x="490" y="342"/>
                      </a:lnTo>
                      <a:lnTo>
                        <a:pt x="490" y="342"/>
                      </a:lnTo>
                      <a:lnTo>
                        <a:pt x="488" y="340"/>
                      </a:lnTo>
                      <a:lnTo>
                        <a:pt x="484" y="338"/>
                      </a:lnTo>
                      <a:lnTo>
                        <a:pt x="480" y="336"/>
                      </a:lnTo>
                      <a:lnTo>
                        <a:pt x="476" y="338"/>
                      </a:lnTo>
                      <a:lnTo>
                        <a:pt x="476" y="338"/>
                      </a:lnTo>
                      <a:lnTo>
                        <a:pt x="476" y="338"/>
                      </a:lnTo>
                      <a:lnTo>
                        <a:pt x="476" y="336"/>
                      </a:lnTo>
                      <a:lnTo>
                        <a:pt x="474" y="336"/>
                      </a:lnTo>
                      <a:lnTo>
                        <a:pt x="472" y="338"/>
                      </a:lnTo>
                      <a:lnTo>
                        <a:pt x="472" y="338"/>
                      </a:lnTo>
                      <a:lnTo>
                        <a:pt x="468" y="336"/>
                      </a:lnTo>
                      <a:lnTo>
                        <a:pt x="468" y="336"/>
                      </a:lnTo>
                      <a:lnTo>
                        <a:pt x="468" y="336"/>
                      </a:lnTo>
                      <a:lnTo>
                        <a:pt x="466" y="338"/>
                      </a:lnTo>
                      <a:lnTo>
                        <a:pt x="464" y="338"/>
                      </a:lnTo>
                      <a:lnTo>
                        <a:pt x="464" y="340"/>
                      </a:lnTo>
                      <a:lnTo>
                        <a:pt x="462" y="340"/>
                      </a:lnTo>
                      <a:lnTo>
                        <a:pt x="462" y="342"/>
                      </a:lnTo>
                      <a:lnTo>
                        <a:pt x="464" y="344"/>
                      </a:lnTo>
                      <a:lnTo>
                        <a:pt x="464" y="344"/>
                      </a:lnTo>
                      <a:lnTo>
                        <a:pt x="464" y="344"/>
                      </a:lnTo>
                      <a:lnTo>
                        <a:pt x="460" y="344"/>
                      </a:lnTo>
                      <a:lnTo>
                        <a:pt x="460" y="344"/>
                      </a:lnTo>
                      <a:lnTo>
                        <a:pt x="456" y="346"/>
                      </a:lnTo>
                      <a:lnTo>
                        <a:pt x="454" y="350"/>
                      </a:lnTo>
                      <a:lnTo>
                        <a:pt x="454" y="354"/>
                      </a:lnTo>
                      <a:lnTo>
                        <a:pt x="456" y="358"/>
                      </a:lnTo>
                      <a:lnTo>
                        <a:pt x="456" y="358"/>
                      </a:lnTo>
                      <a:lnTo>
                        <a:pt x="458" y="362"/>
                      </a:lnTo>
                      <a:lnTo>
                        <a:pt x="458" y="362"/>
                      </a:lnTo>
                      <a:lnTo>
                        <a:pt x="458" y="370"/>
                      </a:lnTo>
                      <a:lnTo>
                        <a:pt x="458" y="374"/>
                      </a:lnTo>
                      <a:lnTo>
                        <a:pt x="458" y="374"/>
                      </a:lnTo>
                      <a:lnTo>
                        <a:pt x="456" y="376"/>
                      </a:lnTo>
                      <a:lnTo>
                        <a:pt x="456" y="376"/>
                      </a:lnTo>
                      <a:lnTo>
                        <a:pt x="434" y="360"/>
                      </a:lnTo>
                      <a:lnTo>
                        <a:pt x="406" y="338"/>
                      </a:lnTo>
                      <a:lnTo>
                        <a:pt x="372" y="314"/>
                      </a:lnTo>
                      <a:lnTo>
                        <a:pt x="336" y="294"/>
                      </a:lnTo>
                      <a:lnTo>
                        <a:pt x="336" y="294"/>
                      </a:lnTo>
                      <a:lnTo>
                        <a:pt x="292" y="272"/>
                      </a:lnTo>
                      <a:lnTo>
                        <a:pt x="270" y="264"/>
                      </a:lnTo>
                      <a:lnTo>
                        <a:pt x="248" y="256"/>
                      </a:lnTo>
                      <a:lnTo>
                        <a:pt x="226" y="250"/>
                      </a:lnTo>
                      <a:lnTo>
                        <a:pt x="204" y="246"/>
                      </a:lnTo>
                      <a:lnTo>
                        <a:pt x="182" y="244"/>
                      </a:lnTo>
                      <a:lnTo>
                        <a:pt x="160" y="242"/>
                      </a:lnTo>
                      <a:lnTo>
                        <a:pt x="160" y="242"/>
                      </a:lnTo>
                      <a:lnTo>
                        <a:pt x="138" y="242"/>
                      </a:lnTo>
                      <a:lnTo>
                        <a:pt x="116" y="242"/>
                      </a:lnTo>
                      <a:lnTo>
                        <a:pt x="84" y="248"/>
                      </a:lnTo>
                      <a:lnTo>
                        <a:pt x="62" y="252"/>
                      </a:lnTo>
                      <a:lnTo>
                        <a:pt x="56" y="256"/>
                      </a:lnTo>
                      <a:lnTo>
                        <a:pt x="30" y="266"/>
                      </a:lnTo>
                      <a:lnTo>
                        <a:pt x="8" y="282"/>
                      </a:lnTo>
                      <a:lnTo>
                        <a:pt x="0" y="296"/>
                      </a:lnTo>
                      <a:lnTo>
                        <a:pt x="0" y="324"/>
                      </a:lnTo>
                      <a:lnTo>
                        <a:pt x="2" y="330"/>
                      </a:lnTo>
                      <a:lnTo>
                        <a:pt x="14" y="344"/>
                      </a:lnTo>
                      <a:lnTo>
                        <a:pt x="28" y="358"/>
                      </a:lnTo>
                      <a:lnTo>
                        <a:pt x="28" y="358"/>
                      </a:lnTo>
                      <a:lnTo>
                        <a:pt x="36" y="364"/>
                      </a:lnTo>
                      <a:lnTo>
                        <a:pt x="42" y="366"/>
                      </a:lnTo>
                      <a:lnTo>
                        <a:pt x="46" y="368"/>
                      </a:lnTo>
                      <a:lnTo>
                        <a:pt x="46" y="368"/>
                      </a:lnTo>
                      <a:lnTo>
                        <a:pt x="52" y="368"/>
                      </a:lnTo>
                      <a:lnTo>
                        <a:pt x="56" y="372"/>
                      </a:lnTo>
                      <a:lnTo>
                        <a:pt x="60" y="376"/>
                      </a:lnTo>
                      <a:lnTo>
                        <a:pt x="60" y="376"/>
                      </a:lnTo>
                      <a:lnTo>
                        <a:pt x="64" y="380"/>
                      </a:lnTo>
                      <a:lnTo>
                        <a:pt x="70" y="384"/>
                      </a:lnTo>
                      <a:lnTo>
                        <a:pt x="78" y="386"/>
                      </a:lnTo>
                      <a:lnTo>
                        <a:pt x="78" y="386"/>
                      </a:lnTo>
                      <a:lnTo>
                        <a:pt x="84" y="386"/>
                      </a:lnTo>
                      <a:lnTo>
                        <a:pt x="92" y="390"/>
                      </a:lnTo>
                      <a:lnTo>
                        <a:pt x="98" y="394"/>
                      </a:lnTo>
                      <a:lnTo>
                        <a:pt x="100" y="398"/>
                      </a:lnTo>
                      <a:lnTo>
                        <a:pt x="100" y="398"/>
                      </a:lnTo>
                      <a:lnTo>
                        <a:pt x="104" y="402"/>
                      </a:lnTo>
                      <a:lnTo>
                        <a:pt x="112" y="406"/>
                      </a:lnTo>
                      <a:lnTo>
                        <a:pt x="120" y="410"/>
                      </a:lnTo>
                      <a:lnTo>
                        <a:pt x="120" y="410"/>
                      </a:lnTo>
                      <a:lnTo>
                        <a:pt x="126" y="418"/>
                      </a:lnTo>
                      <a:lnTo>
                        <a:pt x="130" y="426"/>
                      </a:lnTo>
                      <a:lnTo>
                        <a:pt x="130" y="430"/>
                      </a:lnTo>
                      <a:lnTo>
                        <a:pt x="130" y="430"/>
                      </a:lnTo>
                      <a:lnTo>
                        <a:pt x="132" y="434"/>
                      </a:lnTo>
                      <a:lnTo>
                        <a:pt x="136" y="436"/>
                      </a:lnTo>
                      <a:lnTo>
                        <a:pt x="142" y="438"/>
                      </a:lnTo>
                      <a:lnTo>
                        <a:pt x="142" y="438"/>
                      </a:lnTo>
                      <a:lnTo>
                        <a:pt x="146" y="442"/>
                      </a:lnTo>
                      <a:lnTo>
                        <a:pt x="150" y="446"/>
                      </a:lnTo>
                      <a:lnTo>
                        <a:pt x="152" y="452"/>
                      </a:lnTo>
                      <a:lnTo>
                        <a:pt x="152" y="452"/>
                      </a:lnTo>
                      <a:lnTo>
                        <a:pt x="152" y="456"/>
                      </a:lnTo>
                      <a:lnTo>
                        <a:pt x="154" y="458"/>
                      </a:lnTo>
                      <a:lnTo>
                        <a:pt x="158" y="466"/>
                      </a:lnTo>
                      <a:lnTo>
                        <a:pt x="166" y="472"/>
                      </a:lnTo>
                      <a:lnTo>
                        <a:pt x="170" y="474"/>
                      </a:lnTo>
                      <a:lnTo>
                        <a:pt x="170" y="474"/>
                      </a:lnTo>
                      <a:lnTo>
                        <a:pt x="174" y="476"/>
                      </a:lnTo>
                      <a:lnTo>
                        <a:pt x="178" y="480"/>
                      </a:lnTo>
                      <a:lnTo>
                        <a:pt x="182" y="486"/>
                      </a:lnTo>
                      <a:lnTo>
                        <a:pt x="182" y="486"/>
                      </a:lnTo>
                      <a:lnTo>
                        <a:pt x="186" y="490"/>
                      </a:lnTo>
                      <a:lnTo>
                        <a:pt x="192" y="494"/>
                      </a:lnTo>
                      <a:lnTo>
                        <a:pt x="200" y="500"/>
                      </a:lnTo>
                      <a:lnTo>
                        <a:pt x="200" y="500"/>
                      </a:lnTo>
                      <a:lnTo>
                        <a:pt x="216" y="510"/>
                      </a:lnTo>
                      <a:lnTo>
                        <a:pt x="224" y="516"/>
                      </a:lnTo>
                      <a:lnTo>
                        <a:pt x="224" y="516"/>
                      </a:lnTo>
                      <a:lnTo>
                        <a:pt x="230" y="518"/>
                      </a:lnTo>
                      <a:lnTo>
                        <a:pt x="238" y="518"/>
                      </a:lnTo>
                      <a:lnTo>
                        <a:pt x="246" y="518"/>
                      </a:lnTo>
                      <a:lnTo>
                        <a:pt x="268" y="512"/>
                      </a:lnTo>
                      <a:lnTo>
                        <a:pt x="288" y="504"/>
                      </a:lnTo>
                      <a:lnTo>
                        <a:pt x="306" y="496"/>
                      </a:lnTo>
                      <a:lnTo>
                        <a:pt x="332" y="486"/>
                      </a:lnTo>
                      <a:lnTo>
                        <a:pt x="350" y="482"/>
                      </a:lnTo>
                      <a:lnTo>
                        <a:pt x="350" y="482"/>
                      </a:lnTo>
                      <a:lnTo>
                        <a:pt x="350" y="482"/>
                      </a:lnTo>
                      <a:lnTo>
                        <a:pt x="334" y="504"/>
                      </a:lnTo>
                      <a:lnTo>
                        <a:pt x="320" y="526"/>
                      </a:lnTo>
                      <a:lnTo>
                        <a:pt x="320" y="526"/>
                      </a:lnTo>
                      <a:lnTo>
                        <a:pt x="302" y="566"/>
                      </a:lnTo>
                      <a:lnTo>
                        <a:pt x="298" y="576"/>
                      </a:lnTo>
                      <a:lnTo>
                        <a:pt x="298" y="582"/>
                      </a:lnTo>
                      <a:lnTo>
                        <a:pt x="298" y="586"/>
                      </a:lnTo>
                      <a:lnTo>
                        <a:pt x="300" y="586"/>
                      </a:lnTo>
                      <a:lnTo>
                        <a:pt x="302" y="586"/>
                      </a:lnTo>
                      <a:lnTo>
                        <a:pt x="310" y="598"/>
                      </a:lnTo>
                      <a:lnTo>
                        <a:pt x="310" y="598"/>
                      </a:lnTo>
                      <a:lnTo>
                        <a:pt x="318" y="604"/>
                      </a:lnTo>
                      <a:lnTo>
                        <a:pt x="334" y="622"/>
                      </a:lnTo>
                      <a:lnTo>
                        <a:pt x="344" y="630"/>
                      </a:lnTo>
                      <a:lnTo>
                        <a:pt x="356" y="638"/>
                      </a:lnTo>
                      <a:lnTo>
                        <a:pt x="366" y="644"/>
                      </a:lnTo>
                      <a:lnTo>
                        <a:pt x="376" y="646"/>
                      </a:lnTo>
                      <a:lnTo>
                        <a:pt x="376" y="646"/>
                      </a:lnTo>
                      <a:lnTo>
                        <a:pt x="384" y="646"/>
                      </a:lnTo>
                      <a:lnTo>
                        <a:pt x="390" y="648"/>
                      </a:lnTo>
                      <a:lnTo>
                        <a:pt x="396" y="650"/>
                      </a:lnTo>
                      <a:lnTo>
                        <a:pt x="398" y="654"/>
                      </a:lnTo>
                      <a:lnTo>
                        <a:pt x="402" y="660"/>
                      </a:lnTo>
                      <a:lnTo>
                        <a:pt x="404" y="662"/>
                      </a:lnTo>
                      <a:lnTo>
                        <a:pt x="404" y="662"/>
                      </a:lnTo>
                      <a:lnTo>
                        <a:pt x="414" y="670"/>
                      </a:lnTo>
                      <a:lnTo>
                        <a:pt x="424" y="676"/>
                      </a:lnTo>
                      <a:lnTo>
                        <a:pt x="428" y="678"/>
                      </a:lnTo>
                      <a:lnTo>
                        <a:pt x="434" y="676"/>
                      </a:lnTo>
                      <a:lnTo>
                        <a:pt x="434" y="676"/>
                      </a:lnTo>
                      <a:lnTo>
                        <a:pt x="438" y="678"/>
                      </a:lnTo>
                      <a:lnTo>
                        <a:pt x="444" y="680"/>
                      </a:lnTo>
                      <a:lnTo>
                        <a:pt x="454" y="692"/>
                      </a:lnTo>
                      <a:lnTo>
                        <a:pt x="460" y="704"/>
                      </a:lnTo>
                      <a:lnTo>
                        <a:pt x="464" y="710"/>
                      </a:lnTo>
                      <a:lnTo>
                        <a:pt x="464" y="710"/>
                      </a:lnTo>
                      <a:lnTo>
                        <a:pt x="466" y="716"/>
                      </a:lnTo>
                      <a:lnTo>
                        <a:pt x="470" y="730"/>
                      </a:lnTo>
                      <a:lnTo>
                        <a:pt x="472" y="740"/>
                      </a:lnTo>
                      <a:lnTo>
                        <a:pt x="472" y="750"/>
                      </a:lnTo>
                      <a:lnTo>
                        <a:pt x="470" y="760"/>
                      </a:lnTo>
                      <a:lnTo>
                        <a:pt x="468" y="770"/>
                      </a:lnTo>
                      <a:lnTo>
                        <a:pt x="468" y="770"/>
                      </a:lnTo>
                      <a:lnTo>
                        <a:pt x="460" y="788"/>
                      </a:lnTo>
                      <a:lnTo>
                        <a:pt x="456" y="800"/>
                      </a:lnTo>
                      <a:lnTo>
                        <a:pt x="454" y="810"/>
                      </a:lnTo>
                      <a:lnTo>
                        <a:pt x="454" y="810"/>
                      </a:lnTo>
                      <a:lnTo>
                        <a:pt x="452" y="816"/>
                      </a:lnTo>
                      <a:lnTo>
                        <a:pt x="452" y="824"/>
                      </a:lnTo>
                      <a:lnTo>
                        <a:pt x="454" y="832"/>
                      </a:lnTo>
                      <a:lnTo>
                        <a:pt x="454" y="832"/>
                      </a:lnTo>
                      <a:lnTo>
                        <a:pt x="458" y="852"/>
                      </a:lnTo>
                      <a:lnTo>
                        <a:pt x="462" y="858"/>
                      </a:lnTo>
                      <a:lnTo>
                        <a:pt x="466" y="864"/>
                      </a:lnTo>
                      <a:lnTo>
                        <a:pt x="466" y="864"/>
                      </a:lnTo>
                      <a:lnTo>
                        <a:pt x="468" y="864"/>
                      </a:lnTo>
                      <a:lnTo>
                        <a:pt x="472" y="864"/>
                      </a:lnTo>
                      <a:lnTo>
                        <a:pt x="472" y="864"/>
                      </a:lnTo>
                      <a:lnTo>
                        <a:pt x="476" y="860"/>
                      </a:lnTo>
                      <a:lnTo>
                        <a:pt x="480" y="858"/>
                      </a:lnTo>
                      <a:lnTo>
                        <a:pt x="496" y="810"/>
                      </a:lnTo>
                      <a:lnTo>
                        <a:pt x="490" y="798"/>
                      </a:lnTo>
                      <a:lnTo>
                        <a:pt x="490" y="798"/>
                      </a:lnTo>
                      <a:lnTo>
                        <a:pt x="492" y="792"/>
                      </a:lnTo>
                      <a:lnTo>
                        <a:pt x="494" y="786"/>
                      </a:lnTo>
                      <a:lnTo>
                        <a:pt x="498" y="784"/>
                      </a:lnTo>
                      <a:lnTo>
                        <a:pt x="498" y="784"/>
                      </a:lnTo>
                      <a:lnTo>
                        <a:pt x="502" y="778"/>
                      </a:lnTo>
                      <a:lnTo>
                        <a:pt x="506" y="770"/>
                      </a:lnTo>
                      <a:lnTo>
                        <a:pt x="508" y="758"/>
                      </a:lnTo>
                      <a:lnTo>
                        <a:pt x="508" y="758"/>
                      </a:lnTo>
                      <a:lnTo>
                        <a:pt x="512" y="748"/>
                      </a:lnTo>
                      <a:lnTo>
                        <a:pt x="520" y="726"/>
                      </a:lnTo>
                      <a:lnTo>
                        <a:pt x="520" y="726"/>
                      </a:lnTo>
                      <a:lnTo>
                        <a:pt x="524" y="694"/>
                      </a:lnTo>
                      <a:lnTo>
                        <a:pt x="526" y="676"/>
                      </a:lnTo>
                      <a:lnTo>
                        <a:pt x="524" y="662"/>
                      </a:lnTo>
                      <a:lnTo>
                        <a:pt x="524" y="662"/>
                      </a:lnTo>
                      <a:lnTo>
                        <a:pt x="504" y="578"/>
                      </a:lnTo>
                      <a:lnTo>
                        <a:pt x="494" y="526"/>
                      </a:lnTo>
                      <a:lnTo>
                        <a:pt x="492" y="510"/>
                      </a:lnTo>
                      <a:lnTo>
                        <a:pt x="492" y="504"/>
                      </a:lnTo>
                      <a:lnTo>
                        <a:pt x="494" y="502"/>
                      </a:lnTo>
                      <a:lnTo>
                        <a:pt x="494" y="502"/>
                      </a:lnTo>
                      <a:lnTo>
                        <a:pt x="498" y="498"/>
                      </a:lnTo>
                      <a:lnTo>
                        <a:pt x="500" y="492"/>
                      </a:lnTo>
                      <a:lnTo>
                        <a:pt x="504" y="474"/>
                      </a:lnTo>
                      <a:lnTo>
                        <a:pt x="512" y="500"/>
                      </a:lnTo>
                      <a:lnTo>
                        <a:pt x="518" y="508"/>
                      </a:lnTo>
                      <a:lnTo>
                        <a:pt x="518" y="520"/>
                      </a:lnTo>
                      <a:lnTo>
                        <a:pt x="526" y="538"/>
                      </a:lnTo>
                      <a:lnTo>
                        <a:pt x="528" y="542"/>
                      </a:lnTo>
                      <a:lnTo>
                        <a:pt x="538" y="568"/>
                      </a:lnTo>
                      <a:lnTo>
                        <a:pt x="542" y="568"/>
                      </a:lnTo>
                      <a:lnTo>
                        <a:pt x="544" y="572"/>
                      </a:lnTo>
                      <a:lnTo>
                        <a:pt x="542" y="576"/>
                      </a:lnTo>
                      <a:lnTo>
                        <a:pt x="548" y="588"/>
                      </a:lnTo>
                      <a:lnTo>
                        <a:pt x="556" y="608"/>
                      </a:lnTo>
                      <a:lnTo>
                        <a:pt x="570" y="620"/>
                      </a:lnTo>
                      <a:lnTo>
                        <a:pt x="588" y="626"/>
                      </a:lnTo>
                      <a:lnTo>
                        <a:pt x="584" y="614"/>
                      </a:lnTo>
                      <a:lnTo>
                        <a:pt x="590" y="624"/>
                      </a:lnTo>
                      <a:lnTo>
                        <a:pt x="598" y="608"/>
                      </a:lnTo>
                      <a:lnTo>
                        <a:pt x="598" y="590"/>
                      </a:lnTo>
                      <a:lnTo>
                        <a:pt x="590" y="570"/>
                      </a:lnTo>
                      <a:lnTo>
                        <a:pt x="586" y="558"/>
                      </a:lnTo>
                      <a:lnTo>
                        <a:pt x="580" y="556"/>
                      </a:lnTo>
                      <a:lnTo>
                        <a:pt x="580" y="552"/>
                      </a:lnTo>
                      <a:lnTo>
                        <a:pt x="582" y="548"/>
                      </a:lnTo>
                      <a:lnTo>
                        <a:pt x="572" y="524"/>
                      </a:lnTo>
                      <a:lnTo>
                        <a:pt x="570" y="520"/>
                      </a:lnTo>
                      <a:lnTo>
                        <a:pt x="562" y="502"/>
                      </a:lnTo>
                      <a:lnTo>
                        <a:pt x="554" y="492"/>
                      </a:lnTo>
                      <a:lnTo>
                        <a:pt x="550" y="484"/>
                      </a:lnTo>
                      <a:lnTo>
                        <a:pt x="538" y="460"/>
                      </a:lnTo>
                      <a:lnTo>
                        <a:pt x="538" y="460"/>
                      </a:lnTo>
                      <a:lnTo>
                        <a:pt x="554" y="470"/>
                      </a:lnTo>
                      <a:lnTo>
                        <a:pt x="560" y="472"/>
                      </a:lnTo>
                      <a:lnTo>
                        <a:pt x="566" y="472"/>
                      </a:lnTo>
                      <a:lnTo>
                        <a:pt x="566" y="472"/>
                      </a:lnTo>
                      <a:close/>
                      <a:moveTo>
                        <a:pt x="466" y="344"/>
                      </a:moveTo>
                      <a:lnTo>
                        <a:pt x="466" y="344"/>
                      </a:lnTo>
                      <a:lnTo>
                        <a:pt x="466" y="344"/>
                      </a:lnTo>
                      <a:lnTo>
                        <a:pt x="466" y="344"/>
                      </a:lnTo>
                      <a:lnTo>
                        <a:pt x="466" y="344"/>
                      </a:lnTo>
                      <a:close/>
                    </a:path>
                  </a:pathLst>
                </a:custGeom>
                <a:solidFill>
                  <a:schemeClr val="bg2">
                    <a:lumMod val="60000"/>
                    <a:lumOff val="40000"/>
                    <a:alpha val="6000"/>
                  </a:schemeClr>
                </a:solidFill>
                <a:ln>
                  <a:noFill/>
                </a:ln>
                <a:effectLst>
                  <a:glow rad="38100">
                    <a:schemeClr val="bg2">
                      <a:lumMod val="50000"/>
                      <a:lumOff val="50000"/>
                      <a:alpha val="15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87" name="Group 112"/>
              <p:cNvGrpSpPr>
                <a:grpSpLocks noChangeAspect="1"/>
              </p:cNvGrpSpPr>
              <p:nvPr/>
            </p:nvGrpSpPr>
            <p:grpSpPr>
              <a:xfrm>
                <a:off x="7679515" y="5943604"/>
                <a:ext cx="1331670" cy="914403"/>
                <a:chOff x="7953375" y="152400"/>
                <a:chExt cx="1775564" cy="1219200"/>
              </a:xfrm>
              <a:solidFill>
                <a:schemeClr val="bg2">
                  <a:lumMod val="50000"/>
                  <a:lumOff val="50000"/>
                  <a:alpha val="8000"/>
                </a:schemeClr>
              </a:solidFill>
            </p:grpSpPr>
            <p:sp>
              <p:nvSpPr>
                <p:cNvPr id="188" name="Freeform 35"/>
                <p:cNvSpPr>
                  <a:spLocks/>
                </p:cNvSpPr>
                <p:nvPr/>
              </p:nvSpPr>
              <p:spPr bwMode="auto">
                <a:xfrm>
                  <a:off x="7953375" y="688975"/>
                  <a:ext cx="269875" cy="127000"/>
                </a:xfrm>
                <a:custGeom>
                  <a:avLst/>
                  <a:gdLst>
                    <a:gd name="T0" fmla="*/ 170 w 170"/>
                    <a:gd name="T1" fmla="*/ 80 h 80"/>
                    <a:gd name="T2" fmla="*/ 170 w 170"/>
                    <a:gd name="T3" fmla="*/ 80 h 80"/>
                    <a:gd name="T4" fmla="*/ 170 w 170"/>
                    <a:gd name="T5" fmla="*/ 80 h 80"/>
                    <a:gd name="T6" fmla="*/ 170 w 170"/>
                    <a:gd name="T7" fmla="*/ 80 h 80"/>
                    <a:gd name="T8" fmla="*/ 154 w 170"/>
                    <a:gd name="T9" fmla="*/ 72 h 80"/>
                    <a:gd name="T10" fmla="*/ 38 w 170"/>
                    <a:gd name="T11" fmla="*/ 14 h 80"/>
                    <a:gd name="T12" fmla="*/ 38 w 170"/>
                    <a:gd name="T13" fmla="*/ 14 h 80"/>
                    <a:gd name="T14" fmla="*/ 18 w 170"/>
                    <a:gd name="T15" fmla="*/ 4 h 80"/>
                    <a:gd name="T16" fmla="*/ 18 w 170"/>
                    <a:gd name="T17" fmla="*/ 4 h 80"/>
                    <a:gd name="T18" fmla="*/ 12 w 170"/>
                    <a:gd name="T19" fmla="*/ 2 h 80"/>
                    <a:gd name="T20" fmla="*/ 4 w 170"/>
                    <a:gd name="T21" fmla="*/ 0 h 80"/>
                    <a:gd name="T22" fmla="*/ 4 w 170"/>
                    <a:gd name="T23" fmla="*/ 0 h 80"/>
                    <a:gd name="T24" fmla="*/ 0 w 170"/>
                    <a:gd name="T25" fmla="*/ 0 h 80"/>
                    <a:gd name="T26" fmla="*/ 2 w 170"/>
                    <a:gd name="T27" fmla="*/ 4 h 80"/>
                    <a:gd name="T28" fmla="*/ 2 w 170"/>
                    <a:gd name="T29" fmla="*/ 4 h 80"/>
                    <a:gd name="T30" fmla="*/ 4 w 170"/>
                    <a:gd name="T31" fmla="*/ 6 h 80"/>
                    <a:gd name="T32" fmla="*/ 10 w 170"/>
                    <a:gd name="T33" fmla="*/ 8 h 80"/>
                    <a:gd name="T34" fmla="*/ 10 w 170"/>
                    <a:gd name="T35" fmla="*/ 8 h 80"/>
                    <a:gd name="T36" fmla="*/ 28 w 170"/>
                    <a:gd name="T37" fmla="*/ 16 h 80"/>
                    <a:gd name="T38" fmla="*/ 154 w 170"/>
                    <a:gd name="T39" fmla="*/ 74 h 80"/>
                    <a:gd name="T40" fmla="*/ 154 w 170"/>
                    <a:gd name="T41" fmla="*/ 74 h 80"/>
                    <a:gd name="T42" fmla="*/ 170 w 170"/>
                    <a:gd name="T43" fmla="*/ 80 h 80"/>
                    <a:gd name="T44" fmla="*/ 170 w 170"/>
                    <a:gd name="T45" fmla="*/ 80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70" h="80">
                      <a:moveTo>
                        <a:pt x="170" y="80"/>
                      </a:moveTo>
                      <a:lnTo>
                        <a:pt x="170" y="80"/>
                      </a:lnTo>
                      <a:lnTo>
                        <a:pt x="170" y="80"/>
                      </a:lnTo>
                      <a:lnTo>
                        <a:pt x="170" y="80"/>
                      </a:lnTo>
                      <a:lnTo>
                        <a:pt x="154" y="72"/>
                      </a:lnTo>
                      <a:lnTo>
                        <a:pt x="38" y="14"/>
                      </a:lnTo>
                      <a:lnTo>
                        <a:pt x="38" y="14"/>
                      </a:lnTo>
                      <a:lnTo>
                        <a:pt x="18" y="4"/>
                      </a:lnTo>
                      <a:lnTo>
                        <a:pt x="18" y="4"/>
                      </a:lnTo>
                      <a:lnTo>
                        <a:pt x="12" y="2"/>
                      </a:lnTo>
                      <a:lnTo>
                        <a:pt x="4" y="0"/>
                      </a:lnTo>
                      <a:lnTo>
                        <a:pt x="4" y="0"/>
                      </a:lnTo>
                      <a:lnTo>
                        <a:pt x="0" y="0"/>
                      </a:lnTo>
                      <a:lnTo>
                        <a:pt x="2" y="4"/>
                      </a:lnTo>
                      <a:lnTo>
                        <a:pt x="2" y="4"/>
                      </a:lnTo>
                      <a:lnTo>
                        <a:pt x="4" y="6"/>
                      </a:lnTo>
                      <a:lnTo>
                        <a:pt x="10" y="8"/>
                      </a:lnTo>
                      <a:lnTo>
                        <a:pt x="10" y="8"/>
                      </a:lnTo>
                      <a:lnTo>
                        <a:pt x="28" y="16"/>
                      </a:lnTo>
                      <a:lnTo>
                        <a:pt x="154" y="74"/>
                      </a:lnTo>
                      <a:lnTo>
                        <a:pt x="154" y="74"/>
                      </a:lnTo>
                      <a:lnTo>
                        <a:pt x="170" y="80"/>
                      </a:lnTo>
                      <a:lnTo>
                        <a:pt x="170" y="8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9" name="Freeform 36"/>
                <p:cNvSpPr>
                  <a:spLocks/>
                </p:cNvSpPr>
                <p:nvPr/>
              </p:nvSpPr>
              <p:spPr bwMode="auto">
                <a:xfrm>
                  <a:off x="8226425" y="82232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0" name="Freeform 37"/>
                <p:cNvSpPr>
                  <a:spLocks/>
                </p:cNvSpPr>
                <p:nvPr/>
              </p:nvSpPr>
              <p:spPr bwMode="auto">
                <a:xfrm>
                  <a:off x="8232775" y="514350"/>
                  <a:ext cx="19050" cy="295275"/>
                </a:xfrm>
                <a:custGeom>
                  <a:avLst/>
                  <a:gdLst>
                    <a:gd name="T0" fmla="*/ 2 w 12"/>
                    <a:gd name="T1" fmla="*/ 186 h 186"/>
                    <a:gd name="T2" fmla="*/ 2 w 12"/>
                    <a:gd name="T3" fmla="*/ 186 h 186"/>
                    <a:gd name="T4" fmla="*/ 4 w 12"/>
                    <a:gd name="T5" fmla="*/ 168 h 186"/>
                    <a:gd name="T6" fmla="*/ 8 w 12"/>
                    <a:gd name="T7" fmla="*/ 30 h 186"/>
                    <a:gd name="T8" fmla="*/ 8 w 12"/>
                    <a:gd name="T9" fmla="*/ 30 h 186"/>
                    <a:gd name="T10" fmla="*/ 10 w 12"/>
                    <a:gd name="T11" fmla="*/ 10 h 186"/>
                    <a:gd name="T12" fmla="*/ 10 w 12"/>
                    <a:gd name="T13" fmla="*/ 10 h 186"/>
                    <a:gd name="T14" fmla="*/ 12 w 12"/>
                    <a:gd name="T15" fmla="*/ 6 h 186"/>
                    <a:gd name="T16" fmla="*/ 10 w 12"/>
                    <a:gd name="T17" fmla="*/ 0 h 186"/>
                    <a:gd name="T18" fmla="*/ 10 w 12"/>
                    <a:gd name="T19" fmla="*/ 0 h 186"/>
                    <a:gd name="T20" fmla="*/ 8 w 12"/>
                    <a:gd name="T21" fmla="*/ 0 h 186"/>
                    <a:gd name="T22" fmla="*/ 6 w 12"/>
                    <a:gd name="T23" fmla="*/ 2 h 186"/>
                    <a:gd name="T24" fmla="*/ 6 w 12"/>
                    <a:gd name="T25" fmla="*/ 2 h 186"/>
                    <a:gd name="T26" fmla="*/ 4 w 12"/>
                    <a:gd name="T27" fmla="*/ 8 h 186"/>
                    <a:gd name="T28" fmla="*/ 4 w 12"/>
                    <a:gd name="T29" fmla="*/ 16 h 186"/>
                    <a:gd name="T30" fmla="*/ 4 w 12"/>
                    <a:gd name="T31" fmla="*/ 16 h 186"/>
                    <a:gd name="T32" fmla="*/ 4 w 12"/>
                    <a:gd name="T33" fmla="*/ 38 h 186"/>
                    <a:gd name="T34" fmla="*/ 0 w 12"/>
                    <a:gd name="T35" fmla="*/ 168 h 186"/>
                    <a:gd name="T36" fmla="*/ 0 w 12"/>
                    <a:gd name="T37" fmla="*/ 168 h 186"/>
                    <a:gd name="T38" fmla="*/ 0 w 12"/>
                    <a:gd name="T39" fmla="*/ 186 h 186"/>
                    <a:gd name="T40" fmla="*/ 0 w 12"/>
                    <a:gd name="T41" fmla="*/ 186 h 186"/>
                    <a:gd name="T42" fmla="*/ 0 w 12"/>
                    <a:gd name="T43" fmla="*/ 186 h 186"/>
                    <a:gd name="T44" fmla="*/ 0 w 12"/>
                    <a:gd name="T45" fmla="*/ 186 h 186"/>
                    <a:gd name="T46" fmla="*/ 2 w 12"/>
                    <a:gd name="T47" fmla="*/ 186 h 186"/>
                    <a:gd name="T48" fmla="*/ 2 w 12"/>
                    <a:gd name="T49" fmla="*/ 186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2" h="186">
                      <a:moveTo>
                        <a:pt x="2" y="186"/>
                      </a:moveTo>
                      <a:lnTo>
                        <a:pt x="2" y="186"/>
                      </a:lnTo>
                      <a:lnTo>
                        <a:pt x="4" y="168"/>
                      </a:lnTo>
                      <a:lnTo>
                        <a:pt x="8" y="30"/>
                      </a:lnTo>
                      <a:lnTo>
                        <a:pt x="8" y="30"/>
                      </a:lnTo>
                      <a:lnTo>
                        <a:pt x="10" y="10"/>
                      </a:lnTo>
                      <a:lnTo>
                        <a:pt x="10" y="10"/>
                      </a:lnTo>
                      <a:lnTo>
                        <a:pt x="12" y="6"/>
                      </a:lnTo>
                      <a:lnTo>
                        <a:pt x="10" y="0"/>
                      </a:lnTo>
                      <a:lnTo>
                        <a:pt x="10" y="0"/>
                      </a:lnTo>
                      <a:lnTo>
                        <a:pt x="8" y="0"/>
                      </a:lnTo>
                      <a:lnTo>
                        <a:pt x="6" y="2"/>
                      </a:lnTo>
                      <a:lnTo>
                        <a:pt x="6" y="2"/>
                      </a:lnTo>
                      <a:lnTo>
                        <a:pt x="4" y="8"/>
                      </a:lnTo>
                      <a:lnTo>
                        <a:pt x="4" y="16"/>
                      </a:lnTo>
                      <a:lnTo>
                        <a:pt x="4" y="16"/>
                      </a:lnTo>
                      <a:lnTo>
                        <a:pt x="4" y="38"/>
                      </a:lnTo>
                      <a:lnTo>
                        <a:pt x="0" y="168"/>
                      </a:lnTo>
                      <a:lnTo>
                        <a:pt x="0" y="168"/>
                      </a:lnTo>
                      <a:lnTo>
                        <a:pt x="0" y="186"/>
                      </a:lnTo>
                      <a:lnTo>
                        <a:pt x="0" y="186"/>
                      </a:lnTo>
                      <a:lnTo>
                        <a:pt x="0" y="186"/>
                      </a:lnTo>
                      <a:lnTo>
                        <a:pt x="0" y="186"/>
                      </a:lnTo>
                      <a:lnTo>
                        <a:pt x="2" y="186"/>
                      </a:lnTo>
                      <a:lnTo>
                        <a:pt x="2" y="18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1" name="Freeform 38"/>
                <p:cNvSpPr>
                  <a:spLocks noEditPoints="1"/>
                </p:cNvSpPr>
                <p:nvPr/>
              </p:nvSpPr>
              <p:spPr bwMode="auto">
                <a:xfrm>
                  <a:off x="8274789" y="152400"/>
                  <a:ext cx="1454150" cy="1219200"/>
                </a:xfrm>
                <a:custGeom>
                  <a:avLst/>
                  <a:gdLst>
                    <a:gd name="T0" fmla="*/ 838 w 916"/>
                    <a:gd name="T1" fmla="*/ 674 h 768"/>
                    <a:gd name="T2" fmla="*/ 790 w 916"/>
                    <a:gd name="T3" fmla="*/ 634 h 768"/>
                    <a:gd name="T4" fmla="*/ 780 w 916"/>
                    <a:gd name="T5" fmla="*/ 590 h 768"/>
                    <a:gd name="T6" fmla="*/ 786 w 916"/>
                    <a:gd name="T7" fmla="*/ 556 h 768"/>
                    <a:gd name="T8" fmla="*/ 788 w 916"/>
                    <a:gd name="T9" fmla="*/ 524 h 768"/>
                    <a:gd name="T10" fmla="*/ 790 w 916"/>
                    <a:gd name="T11" fmla="*/ 450 h 768"/>
                    <a:gd name="T12" fmla="*/ 782 w 916"/>
                    <a:gd name="T13" fmla="*/ 420 h 768"/>
                    <a:gd name="T14" fmla="*/ 666 w 916"/>
                    <a:gd name="T15" fmla="*/ 406 h 768"/>
                    <a:gd name="T16" fmla="*/ 758 w 916"/>
                    <a:gd name="T17" fmla="*/ 340 h 768"/>
                    <a:gd name="T18" fmla="*/ 770 w 916"/>
                    <a:gd name="T19" fmla="*/ 308 h 768"/>
                    <a:gd name="T20" fmla="*/ 770 w 916"/>
                    <a:gd name="T21" fmla="*/ 266 h 768"/>
                    <a:gd name="T22" fmla="*/ 768 w 916"/>
                    <a:gd name="T23" fmla="*/ 236 h 768"/>
                    <a:gd name="T24" fmla="*/ 756 w 916"/>
                    <a:gd name="T25" fmla="*/ 212 h 768"/>
                    <a:gd name="T26" fmla="*/ 756 w 916"/>
                    <a:gd name="T27" fmla="*/ 190 h 768"/>
                    <a:gd name="T28" fmla="*/ 746 w 916"/>
                    <a:gd name="T29" fmla="*/ 152 h 768"/>
                    <a:gd name="T30" fmla="*/ 750 w 916"/>
                    <a:gd name="T31" fmla="*/ 118 h 768"/>
                    <a:gd name="T32" fmla="*/ 752 w 916"/>
                    <a:gd name="T33" fmla="*/ 92 h 768"/>
                    <a:gd name="T34" fmla="*/ 756 w 916"/>
                    <a:gd name="T35" fmla="*/ 62 h 768"/>
                    <a:gd name="T36" fmla="*/ 678 w 916"/>
                    <a:gd name="T37" fmla="*/ 10 h 768"/>
                    <a:gd name="T38" fmla="*/ 594 w 916"/>
                    <a:gd name="T39" fmla="*/ 82 h 768"/>
                    <a:gd name="T40" fmla="*/ 540 w 916"/>
                    <a:gd name="T41" fmla="*/ 186 h 768"/>
                    <a:gd name="T42" fmla="*/ 514 w 916"/>
                    <a:gd name="T43" fmla="*/ 366 h 768"/>
                    <a:gd name="T44" fmla="*/ 502 w 916"/>
                    <a:gd name="T45" fmla="*/ 424 h 768"/>
                    <a:gd name="T46" fmla="*/ 496 w 916"/>
                    <a:gd name="T47" fmla="*/ 412 h 768"/>
                    <a:gd name="T48" fmla="*/ 486 w 916"/>
                    <a:gd name="T49" fmla="*/ 412 h 768"/>
                    <a:gd name="T50" fmla="*/ 478 w 916"/>
                    <a:gd name="T51" fmla="*/ 416 h 768"/>
                    <a:gd name="T52" fmla="*/ 476 w 916"/>
                    <a:gd name="T53" fmla="*/ 422 h 768"/>
                    <a:gd name="T54" fmla="*/ 468 w 916"/>
                    <a:gd name="T55" fmla="*/ 432 h 768"/>
                    <a:gd name="T56" fmla="*/ 474 w 916"/>
                    <a:gd name="T57" fmla="*/ 454 h 768"/>
                    <a:gd name="T58" fmla="*/ 380 w 916"/>
                    <a:gd name="T59" fmla="*/ 406 h 768"/>
                    <a:gd name="T60" fmla="*/ 222 w 916"/>
                    <a:gd name="T61" fmla="*/ 362 h 768"/>
                    <a:gd name="T62" fmla="*/ 108 w 916"/>
                    <a:gd name="T63" fmla="*/ 370 h 768"/>
                    <a:gd name="T64" fmla="*/ 0 w 916"/>
                    <a:gd name="T65" fmla="*/ 436 h 768"/>
                    <a:gd name="T66" fmla="*/ 44 w 916"/>
                    <a:gd name="T67" fmla="*/ 504 h 768"/>
                    <a:gd name="T68" fmla="*/ 70 w 916"/>
                    <a:gd name="T69" fmla="*/ 514 h 768"/>
                    <a:gd name="T70" fmla="*/ 96 w 916"/>
                    <a:gd name="T71" fmla="*/ 522 h 768"/>
                    <a:gd name="T72" fmla="*/ 126 w 916"/>
                    <a:gd name="T73" fmla="*/ 536 h 768"/>
                    <a:gd name="T74" fmla="*/ 150 w 916"/>
                    <a:gd name="T75" fmla="*/ 558 h 768"/>
                    <a:gd name="T76" fmla="*/ 172 w 916"/>
                    <a:gd name="T77" fmla="*/ 572 h 768"/>
                    <a:gd name="T78" fmla="*/ 192 w 916"/>
                    <a:gd name="T79" fmla="*/ 594 h 768"/>
                    <a:gd name="T80" fmla="*/ 210 w 916"/>
                    <a:gd name="T81" fmla="*/ 608 h 768"/>
                    <a:gd name="T82" fmla="*/ 258 w 916"/>
                    <a:gd name="T83" fmla="*/ 632 h 768"/>
                    <a:gd name="T84" fmla="*/ 320 w 916"/>
                    <a:gd name="T85" fmla="*/ 610 h 768"/>
                    <a:gd name="T86" fmla="*/ 368 w 916"/>
                    <a:gd name="T87" fmla="*/ 604 h 768"/>
                    <a:gd name="T88" fmla="*/ 342 w 916"/>
                    <a:gd name="T89" fmla="*/ 692 h 768"/>
                    <a:gd name="T90" fmla="*/ 384 w 916"/>
                    <a:gd name="T91" fmla="*/ 724 h 768"/>
                    <a:gd name="T92" fmla="*/ 440 w 916"/>
                    <a:gd name="T93" fmla="*/ 740 h 768"/>
                    <a:gd name="T94" fmla="*/ 462 w 916"/>
                    <a:gd name="T95" fmla="*/ 754 h 768"/>
                    <a:gd name="T96" fmla="*/ 500 w 916"/>
                    <a:gd name="T97" fmla="*/ 764 h 768"/>
                    <a:gd name="T98" fmla="*/ 584 w 916"/>
                    <a:gd name="T99" fmla="*/ 736 h 768"/>
                    <a:gd name="T100" fmla="*/ 530 w 916"/>
                    <a:gd name="T101" fmla="*/ 578 h 768"/>
                    <a:gd name="T102" fmla="*/ 558 w 916"/>
                    <a:gd name="T103" fmla="*/ 594 h 768"/>
                    <a:gd name="T104" fmla="*/ 590 w 916"/>
                    <a:gd name="T105" fmla="*/ 648 h 768"/>
                    <a:gd name="T106" fmla="*/ 646 w 916"/>
                    <a:gd name="T107" fmla="*/ 688 h 768"/>
                    <a:gd name="T108" fmla="*/ 624 w 916"/>
                    <a:gd name="T109" fmla="*/ 616 h 768"/>
                    <a:gd name="T110" fmla="*/ 584 w 916"/>
                    <a:gd name="T111" fmla="*/ 550 h 768"/>
                    <a:gd name="T112" fmla="*/ 598 w 916"/>
                    <a:gd name="T113" fmla="*/ 536 h 768"/>
                    <a:gd name="T114" fmla="*/ 714 w 916"/>
                    <a:gd name="T115" fmla="*/ 658 h 768"/>
                    <a:gd name="T116" fmla="*/ 804 w 916"/>
                    <a:gd name="T117" fmla="*/ 702 h 768"/>
                    <a:gd name="T118" fmla="*/ 836 w 916"/>
                    <a:gd name="T119" fmla="*/ 708 h 768"/>
                    <a:gd name="T120" fmla="*/ 910 w 916"/>
                    <a:gd name="T121" fmla="*/ 736 h 768"/>
                    <a:gd name="T122" fmla="*/ 910 w 916"/>
                    <a:gd name="T123" fmla="*/ 716 h 768"/>
                    <a:gd name="T124" fmla="*/ 878 w 916"/>
                    <a:gd name="T125" fmla="*/ 688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916" h="768">
                      <a:moveTo>
                        <a:pt x="878" y="688"/>
                      </a:moveTo>
                      <a:lnTo>
                        <a:pt x="878" y="688"/>
                      </a:lnTo>
                      <a:lnTo>
                        <a:pt x="868" y="682"/>
                      </a:lnTo>
                      <a:lnTo>
                        <a:pt x="856" y="678"/>
                      </a:lnTo>
                      <a:lnTo>
                        <a:pt x="838" y="674"/>
                      </a:lnTo>
                      <a:lnTo>
                        <a:pt x="838" y="674"/>
                      </a:lnTo>
                      <a:lnTo>
                        <a:pt x="828" y="672"/>
                      </a:lnTo>
                      <a:lnTo>
                        <a:pt x="818" y="666"/>
                      </a:lnTo>
                      <a:lnTo>
                        <a:pt x="810" y="660"/>
                      </a:lnTo>
                      <a:lnTo>
                        <a:pt x="802" y="652"/>
                      </a:lnTo>
                      <a:lnTo>
                        <a:pt x="792" y="640"/>
                      </a:lnTo>
                      <a:lnTo>
                        <a:pt x="790" y="634"/>
                      </a:lnTo>
                      <a:lnTo>
                        <a:pt x="790" y="634"/>
                      </a:lnTo>
                      <a:lnTo>
                        <a:pt x="786" y="630"/>
                      </a:lnTo>
                      <a:lnTo>
                        <a:pt x="780" y="616"/>
                      </a:lnTo>
                      <a:lnTo>
                        <a:pt x="776" y="602"/>
                      </a:lnTo>
                      <a:lnTo>
                        <a:pt x="778" y="596"/>
                      </a:lnTo>
                      <a:lnTo>
                        <a:pt x="780" y="590"/>
                      </a:lnTo>
                      <a:lnTo>
                        <a:pt x="780" y="590"/>
                      </a:lnTo>
                      <a:lnTo>
                        <a:pt x="784" y="586"/>
                      </a:lnTo>
                      <a:lnTo>
                        <a:pt x="786" y="582"/>
                      </a:lnTo>
                      <a:lnTo>
                        <a:pt x="786" y="570"/>
                      </a:lnTo>
                      <a:lnTo>
                        <a:pt x="786" y="556"/>
                      </a:lnTo>
                      <a:lnTo>
                        <a:pt x="786" y="556"/>
                      </a:lnTo>
                      <a:lnTo>
                        <a:pt x="784" y="554"/>
                      </a:lnTo>
                      <a:lnTo>
                        <a:pt x="782" y="548"/>
                      </a:lnTo>
                      <a:lnTo>
                        <a:pt x="780" y="544"/>
                      </a:lnTo>
                      <a:lnTo>
                        <a:pt x="782" y="538"/>
                      </a:lnTo>
                      <a:lnTo>
                        <a:pt x="784" y="532"/>
                      </a:lnTo>
                      <a:lnTo>
                        <a:pt x="788" y="524"/>
                      </a:lnTo>
                      <a:lnTo>
                        <a:pt x="788" y="524"/>
                      </a:lnTo>
                      <a:lnTo>
                        <a:pt x="792" y="514"/>
                      </a:lnTo>
                      <a:lnTo>
                        <a:pt x="794" y="502"/>
                      </a:lnTo>
                      <a:lnTo>
                        <a:pt x="794" y="488"/>
                      </a:lnTo>
                      <a:lnTo>
                        <a:pt x="794" y="474"/>
                      </a:lnTo>
                      <a:lnTo>
                        <a:pt x="790" y="450"/>
                      </a:lnTo>
                      <a:lnTo>
                        <a:pt x="786" y="440"/>
                      </a:lnTo>
                      <a:lnTo>
                        <a:pt x="782" y="426"/>
                      </a:lnTo>
                      <a:lnTo>
                        <a:pt x="782" y="426"/>
                      </a:lnTo>
                      <a:lnTo>
                        <a:pt x="784" y="424"/>
                      </a:lnTo>
                      <a:lnTo>
                        <a:pt x="784" y="422"/>
                      </a:lnTo>
                      <a:lnTo>
                        <a:pt x="782" y="420"/>
                      </a:lnTo>
                      <a:lnTo>
                        <a:pt x="776" y="418"/>
                      </a:lnTo>
                      <a:lnTo>
                        <a:pt x="766" y="414"/>
                      </a:lnTo>
                      <a:lnTo>
                        <a:pt x="722" y="406"/>
                      </a:lnTo>
                      <a:lnTo>
                        <a:pt x="722" y="406"/>
                      </a:lnTo>
                      <a:lnTo>
                        <a:pt x="696" y="404"/>
                      </a:lnTo>
                      <a:lnTo>
                        <a:pt x="666" y="406"/>
                      </a:lnTo>
                      <a:lnTo>
                        <a:pt x="668" y="404"/>
                      </a:lnTo>
                      <a:lnTo>
                        <a:pt x="682" y="392"/>
                      </a:lnTo>
                      <a:lnTo>
                        <a:pt x="704" y="376"/>
                      </a:lnTo>
                      <a:lnTo>
                        <a:pt x="722" y="366"/>
                      </a:lnTo>
                      <a:lnTo>
                        <a:pt x="742" y="354"/>
                      </a:lnTo>
                      <a:lnTo>
                        <a:pt x="758" y="340"/>
                      </a:lnTo>
                      <a:lnTo>
                        <a:pt x="758" y="340"/>
                      </a:lnTo>
                      <a:lnTo>
                        <a:pt x="764" y="332"/>
                      </a:lnTo>
                      <a:lnTo>
                        <a:pt x="768" y="326"/>
                      </a:lnTo>
                      <a:lnTo>
                        <a:pt x="770" y="320"/>
                      </a:lnTo>
                      <a:lnTo>
                        <a:pt x="770" y="320"/>
                      </a:lnTo>
                      <a:lnTo>
                        <a:pt x="770" y="308"/>
                      </a:lnTo>
                      <a:lnTo>
                        <a:pt x="772" y="290"/>
                      </a:lnTo>
                      <a:lnTo>
                        <a:pt x="772" y="290"/>
                      </a:lnTo>
                      <a:lnTo>
                        <a:pt x="772" y="280"/>
                      </a:lnTo>
                      <a:lnTo>
                        <a:pt x="772" y="272"/>
                      </a:lnTo>
                      <a:lnTo>
                        <a:pt x="770" y="266"/>
                      </a:lnTo>
                      <a:lnTo>
                        <a:pt x="770" y="266"/>
                      </a:lnTo>
                      <a:lnTo>
                        <a:pt x="768" y="260"/>
                      </a:lnTo>
                      <a:lnTo>
                        <a:pt x="768" y="254"/>
                      </a:lnTo>
                      <a:lnTo>
                        <a:pt x="768" y="250"/>
                      </a:lnTo>
                      <a:lnTo>
                        <a:pt x="768" y="250"/>
                      </a:lnTo>
                      <a:lnTo>
                        <a:pt x="768" y="244"/>
                      </a:lnTo>
                      <a:lnTo>
                        <a:pt x="768" y="236"/>
                      </a:lnTo>
                      <a:lnTo>
                        <a:pt x="766" y="226"/>
                      </a:lnTo>
                      <a:lnTo>
                        <a:pt x="764" y="222"/>
                      </a:lnTo>
                      <a:lnTo>
                        <a:pt x="760" y="220"/>
                      </a:lnTo>
                      <a:lnTo>
                        <a:pt x="760" y="220"/>
                      </a:lnTo>
                      <a:lnTo>
                        <a:pt x="756" y="216"/>
                      </a:lnTo>
                      <a:lnTo>
                        <a:pt x="756" y="212"/>
                      </a:lnTo>
                      <a:lnTo>
                        <a:pt x="754" y="204"/>
                      </a:lnTo>
                      <a:lnTo>
                        <a:pt x="754" y="204"/>
                      </a:lnTo>
                      <a:lnTo>
                        <a:pt x="756" y="198"/>
                      </a:lnTo>
                      <a:lnTo>
                        <a:pt x="758" y="194"/>
                      </a:lnTo>
                      <a:lnTo>
                        <a:pt x="756" y="190"/>
                      </a:lnTo>
                      <a:lnTo>
                        <a:pt x="756" y="190"/>
                      </a:lnTo>
                      <a:lnTo>
                        <a:pt x="752" y="186"/>
                      </a:lnTo>
                      <a:lnTo>
                        <a:pt x="748" y="180"/>
                      </a:lnTo>
                      <a:lnTo>
                        <a:pt x="744" y="170"/>
                      </a:lnTo>
                      <a:lnTo>
                        <a:pt x="744" y="170"/>
                      </a:lnTo>
                      <a:lnTo>
                        <a:pt x="746" y="160"/>
                      </a:lnTo>
                      <a:lnTo>
                        <a:pt x="746" y="152"/>
                      </a:lnTo>
                      <a:lnTo>
                        <a:pt x="746" y="146"/>
                      </a:lnTo>
                      <a:lnTo>
                        <a:pt x="746" y="146"/>
                      </a:lnTo>
                      <a:lnTo>
                        <a:pt x="746" y="142"/>
                      </a:lnTo>
                      <a:lnTo>
                        <a:pt x="746" y="134"/>
                      </a:lnTo>
                      <a:lnTo>
                        <a:pt x="746" y="126"/>
                      </a:lnTo>
                      <a:lnTo>
                        <a:pt x="750" y="118"/>
                      </a:lnTo>
                      <a:lnTo>
                        <a:pt x="750" y="118"/>
                      </a:lnTo>
                      <a:lnTo>
                        <a:pt x="752" y="112"/>
                      </a:lnTo>
                      <a:lnTo>
                        <a:pt x="752" y="106"/>
                      </a:lnTo>
                      <a:lnTo>
                        <a:pt x="752" y="98"/>
                      </a:lnTo>
                      <a:lnTo>
                        <a:pt x="752" y="98"/>
                      </a:lnTo>
                      <a:lnTo>
                        <a:pt x="752" y="92"/>
                      </a:lnTo>
                      <a:lnTo>
                        <a:pt x="752" y="88"/>
                      </a:lnTo>
                      <a:lnTo>
                        <a:pt x="752" y="84"/>
                      </a:lnTo>
                      <a:lnTo>
                        <a:pt x="752" y="84"/>
                      </a:lnTo>
                      <a:lnTo>
                        <a:pt x="754" y="78"/>
                      </a:lnTo>
                      <a:lnTo>
                        <a:pt x="756" y="72"/>
                      </a:lnTo>
                      <a:lnTo>
                        <a:pt x="756" y="62"/>
                      </a:lnTo>
                      <a:lnTo>
                        <a:pt x="754" y="42"/>
                      </a:lnTo>
                      <a:lnTo>
                        <a:pt x="748" y="24"/>
                      </a:lnTo>
                      <a:lnTo>
                        <a:pt x="740" y="10"/>
                      </a:lnTo>
                      <a:lnTo>
                        <a:pt x="726" y="2"/>
                      </a:lnTo>
                      <a:lnTo>
                        <a:pt x="704" y="0"/>
                      </a:lnTo>
                      <a:lnTo>
                        <a:pt x="678" y="10"/>
                      </a:lnTo>
                      <a:lnTo>
                        <a:pt x="654" y="24"/>
                      </a:lnTo>
                      <a:lnTo>
                        <a:pt x="654" y="24"/>
                      </a:lnTo>
                      <a:lnTo>
                        <a:pt x="648" y="28"/>
                      </a:lnTo>
                      <a:lnTo>
                        <a:pt x="630" y="42"/>
                      </a:lnTo>
                      <a:lnTo>
                        <a:pt x="606" y="66"/>
                      </a:lnTo>
                      <a:lnTo>
                        <a:pt x="594" y="82"/>
                      </a:lnTo>
                      <a:lnTo>
                        <a:pt x="580" y="102"/>
                      </a:lnTo>
                      <a:lnTo>
                        <a:pt x="580" y="102"/>
                      </a:lnTo>
                      <a:lnTo>
                        <a:pt x="568" y="122"/>
                      </a:lnTo>
                      <a:lnTo>
                        <a:pt x="558" y="142"/>
                      </a:lnTo>
                      <a:lnTo>
                        <a:pt x="548" y="164"/>
                      </a:lnTo>
                      <a:lnTo>
                        <a:pt x="540" y="186"/>
                      </a:lnTo>
                      <a:lnTo>
                        <a:pt x="532" y="208"/>
                      </a:lnTo>
                      <a:lnTo>
                        <a:pt x="526" y="232"/>
                      </a:lnTo>
                      <a:lnTo>
                        <a:pt x="518" y="282"/>
                      </a:lnTo>
                      <a:lnTo>
                        <a:pt x="518" y="282"/>
                      </a:lnTo>
                      <a:lnTo>
                        <a:pt x="514" y="324"/>
                      </a:lnTo>
                      <a:lnTo>
                        <a:pt x="514" y="366"/>
                      </a:lnTo>
                      <a:lnTo>
                        <a:pt x="514" y="402"/>
                      </a:lnTo>
                      <a:lnTo>
                        <a:pt x="516" y="430"/>
                      </a:lnTo>
                      <a:lnTo>
                        <a:pt x="516" y="430"/>
                      </a:lnTo>
                      <a:lnTo>
                        <a:pt x="514" y="430"/>
                      </a:lnTo>
                      <a:lnTo>
                        <a:pt x="514" y="430"/>
                      </a:lnTo>
                      <a:lnTo>
                        <a:pt x="502" y="424"/>
                      </a:lnTo>
                      <a:lnTo>
                        <a:pt x="502" y="424"/>
                      </a:lnTo>
                      <a:lnTo>
                        <a:pt x="504" y="420"/>
                      </a:lnTo>
                      <a:lnTo>
                        <a:pt x="502" y="416"/>
                      </a:lnTo>
                      <a:lnTo>
                        <a:pt x="502" y="416"/>
                      </a:lnTo>
                      <a:lnTo>
                        <a:pt x="500" y="414"/>
                      </a:lnTo>
                      <a:lnTo>
                        <a:pt x="496" y="412"/>
                      </a:lnTo>
                      <a:lnTo>
                        <a:pt x="492" y="412"/>
                      </a:lnTo>
                      <a:lnTo>
                        <a:pt x="488" y="414"/>
                      </a:lnTo>
                      <a:lnTo>
                        <a:pt x="488" y="414"/>
                      </a:lnTo>
                      <a:lnTo>
                        <a:pt x="488" y="414"/>
                      </a:lnTo>
                      <a:lnTo>
                        <a:pt x="488" y="412"/>
                      </a:lnTo>
                      <a:lnTo>
                        <a:pt x="486" y="412"/>
                      </a:lnTo>
                      <a:lnTo>
                        <a:pt x="484" y="414"/>
                      </a:lnTo>
                      <a:lnTo>
                        <a:pt x="484" y="414"/>
                      </a:lnTo>
                      <a:lnTo>
                        <a:pt x="480" y="414"/>
                      </a:lnTo>
                      <a:lnTo>
                        <a:pt x="480" y="414"/>
                      </a:lnTo>
                      <a:lnTo>
                        <a:pt x="478" y="414"/>
                      </a:lnTo>
                      <a:lnTo>
                        <a:pt x="478" y="416"/>
                      </a:lnTo>
                      <a:lnTo>
                        <a:pt x="476" y="416"/>
                      </a:lnTo>
                      <a:lnTo>
                        <a:pt x="476" y="418"/>
                      </a:lnTo>
                      <a:lnTo>
                        <a:pt x="474" y="420"/>
                      </a:lnTo>
                      <a:lnTo>
                        <a:pt x="472" y="420"/>
                      </a:lnTo>
                      <a:lnTo>
                        <a:pt x="476" y="422"/>
                      </a:lnTo>
                      <a:lnTo>
                        <a:pt x="476" y="422"/>
                      </a:lnTo>
                      <a:lnTo>
                        <a:pt x="476" y="422"/>
                      </a:lnTo>
                      <a:lnTo>
                        <a:pt x="472" y="424"/>
                      </a:lnTo>
                      <a:lnTo>
                        <a:pt x="472" y="424"/>
                      </a:lnTo>
                      <a:lnTo>
                        <a:pt x="470" y="426"/>
                      </a:lnTo>
                      <a:lnTo>
                        <a:pt x="468" y="430"/>
                      </a:lnTo>
                      <a:lnTo>
                        <a:pt x="468" y="432"/>
                      </a:lnTo>
                      <a:lnTo>
                        <a:pt x="470" y="436"/>
                      </a:lnTo>
                      <a:lnTo>
                        <a:pt x="470" y="436"/>
                      </a:lnTo>
                      <a:lnTo>
                        <a:pt x="474" y="440"/>
                      </a:lnTo>
                      <a:lnTo>
                        <a:pt x="474" y="440"/>
                      </a:lnTo>
                      <a:lnTo>
                        <a:pt x="474" y="448"/>
                      </a:lnTo>
                      <a:lnTo>
                        <a:pt x="474" y="454"/>
                      </a:lnTo>
                      <a:lnTo>
                        <a:pt x="474" y="454"/>
                      </a:lnTo>
                      <a:lnTo>
                        <a:pt x="472" y="456"/>
                      </a:lnTo>
                      <a:lnTo>
                        <a:pt x="472" y="456"/>
                      </a:lnTo>
                      <a:lnTo>
                        <a:pt x="448" y="442"/>
                      </a:lnTo>
                      <a:lnTo>
                        <a:pt x="416" y="424"/>
                      </a:lnTo>
                      <a:lnTo>
                        <a:pt x="380" y="406"/>
                      </a:lnTo>
                      <a:lnTo>
                        <a:pt x="340" y="390"/>
                      </a:lnTo>
                      <a:lnTo>
                        <a:pt x="340" y="390"/>
                      </a:lnTo>
                      <a:lnTo>
                        <a:pt x="292" y="374"/>
                      </a:lnTo>
                      <a:lnTo>
                        <a:pt x="268" y="368"/>
                      </a:lnTo>
                      <a:lnTo>
                        <a:pt x="244" y="364"/>
                      </a:lnTo>
                      <a:lnTo>
                        <a:pt x="222" y="362"/>
                      </a:lnTo>
                      <a:lnTo>
                        <a:pt x="198" y="360"/>
                      </a:lnTo>
                      <a:lnTo>
                        <a:pt x="176" y="360"/>
                      </a:lnTo>
                      <a:lnTo>
                        <a:pt x="152" y="362"/>
                      </a:lnTo>
                      <a:lnTo>
                        <a:pt x="152" y="362"/>
                      </a:lnTo>
                      <a:lnTo>
                        <a:pt x="130" y="366"/>
                      </a:lnTo>
                      <a:lnTo>
                        <a:pt x="108" y="370"/>
                      </a:lnTo>
                      <a:lnTo>
                        <a:pt x="76" y="380"/>
                      </a:lnTo>
                      <a:lnTo>
                        <a:pt x="56" y="388"/>
                      </a:lnTo>
                      <a:lnTo>
                        <a:pt x="48" y="392"/>
                      </a:lnTo>
                      <a:lnTo>
                        <a:pt x="24" y="408"/>
                      </a:lnTo>
                      <a:lnTo>
                        <a:pt x="4" y="426"/>
                      </a:lnTo>
                      <a:lnTo>
                        <a:pt x="0" y="436"/>
                      </a:lnTo>
                      <a:lnTo>
                        <a:pt x="0" y="466"/>
                      </a:lnTo>
                      <a:lnTo>
                        <a:pt x="4" y="476"/>
                      </a:lnTo>
                      <a:lnTo>
                        <a:pt x="18" y="488"/>
                      </a:lnTo>
                      <a:lnTo>
                        <a:pt x="36" y="500"/>
                      </a:lnTo>
                      <a:lnTo>
                        <a:pt x="36" y="500"/>
                      </a:lnTo>
                      <a:lnTo>
                        <a:pt x="44" y="504"/>
                      </a:lnTo>
                      <a:lnTo>
                        <a:pt x="50" y="506"/>
                      </a:lnTo>
                      <a:lnTo>
                        <a:pt x="56" y="506"/>
                      </a:lnTo>
                      <a:lnTo>
                        <a:pt x="56" y="506"/>
                      </a:lnTo>
                      <a:lnTo>
                        <a:pt x="60" y="508"/>
                      </a:lnTo>
                      <a:lnTo>
                        <a:pt x="64" y="510"/>
                      </a:lnTo>
                      <a:lnTo>
                        <a:pt x="70" y="514"/>
                      </a:lnTo>
                      <a:lnTo>
                        <a:pt x="70" y="514"/>
                      </a:lnTo>
                      <a:lnTo>
                        <a:pt x="76" y="518"/>
                      </a:lnTo>
                      <a:lnTo>
                        <a:pt x="82" y="520"/>
                      </a:lnTo>
                      <a:lnTo>
                        <a:pt x="90" y="520"/>
                      </a:lnTo>
                      <a:lnTo>
                        <a:pt x="90" y="520"/>
                      </a:lnTo>
                      <a:lnTo>
                        <a:pt x="96" y="522"/>
                      </a:lnTo>
                      <a:lnTo>
                        <a:pt x="104" y="524"/>
                      </a:lnTo>
                      <a:lnTo>
                        <a:pt x="112" y="528"/>
                      </a:lnTo>
                      <a:lnTo>
                        <a:pt x="116" y="530"/>
                      </a:lnTo>
                      <a:lnTo>
                        <a:pt x="116" y="530"/>
                      </a:lnTo>
                      <a:lnTo>
                        <a:pt x="120" y="534"/>
                      </a:lnTo>
                      <a:lnTo>
                        <a:pt x="126" y="536"/>
                      </a:lnTo>
                      <a:lnTo>
                        <a:pt x="136" y="540"/>
                      </a:lnTo>
                      <a:lnTo>
                        <a:pt x="136" y="540"/>
                      </a:lnTo>
                      <a:lnTo>
                        <a:pt x="144" y="548"/>
                      </a:lnTo>
                      <a:lnTo>
                        <a:pt x="148" y="554"/>
                      </a:lnTo>
                      <a:lnTo>
                        <a:pt x="150" y="558"/>
                      </a:lnTo>
                      <a:lnTo>
                        <a:pt x="150" y="558"/>
                      </a:lnTo>
                      <a:lnTo>
                        <a:pt x="152" y="562"/>
                      </a:lnTo>
                      <a:lnTo>
                        <a:pt x="156" y="564"/>
                      </a:lnTo>
                      <a:lnTo>
                        <a:pt x="162" y="564"/>
                      </a:lnTo>
                      <a:lnTo>
                        <a:pt x="162" y="564"/>
                      </a:lnTo>
                      <a:lnTo>
                        <a:pt x="168" y="568"/>
                      </a:lnTo>
                      <a:lnTo>
                        <a:pt x="172" y="572"/>
                      </a:lnTo>
                      <a:lnTo>
                        <a:pt x="174" y="578"/>
                      </a:lnTo>
                      <a:lnTo>
                        <a:pt x="174" y="578"/>
                      </a:lnTo>
                      <a:lnTo>
                        <a:pt x="176" y="580"/>
                      </a:lnTo>
                      <a:lnTo>
                        <a:pt x="178" y="584"/>
                      </a:lnTo>
                      <a:lnTo>
                        <a:pt x="184" y="590"/>
                      </a:lnTo>
                      <a:lnTo>
                        <a:pt x="192" y="594"/>
                      </a:lnTo>
                      <a:lnTo>
                        <a:pt x="196" y="596"/>
                      </a:lnTo>
                      <a:lnTo>
                        <a:pt x="196" y="596"/>
                      </a:lnTo>
                      <a:lnTo>
                        <a:pt x="200" y="598"/>
                      </a:lnTo>
                      <a:lnTo>
                        <a:pt x="204" y="602"/>
                      </a:lnTo>
                      <a:lnTo>
                        <a:pt x="210" y="608"/>
                      </a:lnTo>
                      <a:lnTo>
                        <a:pt x="210" y="608"/>
                      </a:lnTo>
                      <a:lnTo>
                        <a:pt x="214" y="610"/>
                      </a:lnTo>
                      <a:lnTo>
                        <a:pt x="222" y="614"/>
                      </a:lnTo>
                      <a:lnTo>
                        <a:pt x="232" y="620"/>
                      </a:lnTo>
                      <a:lnTo>
                        <a:pt x="232" y="620"/>
                      </a:lnTo>
                      <a:lnTo>
                        <a:pt x="248" y="626"/>
                      </a:lnTo>
                      <a:lnTo>
                        <a:pt x="258" y="632"/>
                      </a:lnTo>
                      <a:lnTo>
                        <a:pt x="258" y="632"/>
                      </a:lnTo>
                      <a:lnTo>
                        <a:pt x="264" y="632"/>
                      </a:lnTo>
                      <a:lnTo>
                        <a:pt x="272" y="632"/>
                      </a:lnTo>
                      <a:lnTo>
                        <a:pt x="282" y="630"/>
                      </a:lnTo>
                      <a:lnTo>
                        <a:pt x="302" y="622"/>
                      </a:lnTo>
                      <a:lnTo>
                        <a:pt x="320" y="610"/>
                      </a:lnTo>
                      <a:lnTo>
                        <a:pt x="338" y="600"/>
                      </a:lnTo>
                      <a:lnTo>
                        <a:pt x="364" y="586"/>
                      </a:lnTo>
                      <a:lnTo>
                        <a:pt x="380" y="580"/>
                      </a:lnTo>
                      <a:lnTo>
                        <a:pt x="382" y="578"/>
                      </a:lnTo>
                      <a:lnTo>
                        <a:pt x="382" y="578"/>
                      </a:lnTo>
                      <a:lnTo>
                        <a:pt x="368" y="604"/>
                      </a:lnTo>
                      <a:lnTo>
                        <a:pt x="358" y="628"/>
                      </a:lnTo>
                      <a:lnTo>
                        <a:pt x="358" y="628"/>
                      </a:lnTo>
                      <a:lnTo>
                        <a:pt x="344" y="670"/>
                      </a:lnTo>
                      <a:lnTo>
                        <a:pt x="342" y="682"/>
                      </a:lnTo>
                      <a:lnTo>
                        <a:pt x="342" y="688"/>
                      </a:lnTo>
                      <a:lnTo>
                        <a:pt x="342" y="692"/>
                      </a:lnTo>
                      <a:lnTo>
                        <a:pt x="344" y="692"/>
                      </a:lnTo>
                      <a:lnTo>
                        <a:pt x="346" y="692"/>
                      </a:lnTo>
                      <a:lnTo>
                        <a:pt x="358" y="702"/>
                      </a:lnTo>
                      <a:lnTo>
                        <a:pt x="358" y="702"/>
                      </a:lnTo>
                      <a:lnTo>
                        <a:pt x="366" y="708"/>
                      </a:lnTo>
                      <a:lnTo>
                        <a:pt x="384" y="724"/>
                      </a:lnTo>
                      <a:lnTo>
                        <a:pt x="396" y="730"/>
                      </a:lnTo>
                      <a:lnTo>
                        <a:pt x="410" y="738"/>
                      </a:lnTo>
                      <a:lnTo>
                        <a:pt x="420" y="740"/>
                      </a:lnTo>
                      <a:lnTo>
                        <a:pt x="432" y="742"/>
                      </a:lnTo>
                      <a:lnTo>
                        <a:pt x="432" y="742"/>
                      </a:lnTo>
                      <a:lnTo>
                        <a:pt x="440" y="740"/>
                      </a:lnTo>
                      <a:lnTo>
                        <a:pt x="446" y="742"/>
                      </a:lnTo>
                      <a:lnTo>
                        <a:pt x="452" y="744"/>
                      </a:lnTo>
                      <a:lnTo>
                        <a:pt x="456" y="746"/>
                      </a:lnTo>
                      <a:lnTo>
                        <a:pt x="460" y="752"/>
                      </a:lnTo>
                      <a:lnTo>
                        <a:pt x="462" y="754"/>
                      </a:lnTo>
                      <a:lnTo>
                        <a:pt x="462" y="754"/>
                      </a:lnTo>
                      <a:lnTo>
                        <a:pt x="472" y="762"/>
                      </a:lnTo>
                      <a:lnTo>
                        <a:pt x="484" y="766"/>
                      </a:lnTo>
                      <a:lnTo>
                        <a:pt x="488" y="766"/>
                      </a:lnTo>
                      <a:lnTo>
                        <a:pt x="494" y="764"/>
                      </a:lnTo>
                      <a:lnTo>
                        <a:pt x="494" y="764"/>
                      </a:lnTo>
                      <a:lnTo>
                        <a:pt x="500" y="764"/>
                      </a:lnTo>
                      <a:lnTo>
                        <a:pt x="506" y="768"/>
                      </a:lnTo>
                      <a:lnTo>
                        <a:pt x="588" y="768"/>
                      </a:lnTo>
                      <a:lnTo>
                        <a:pt x="588" y="768"/>
                      </a:lnTo>
                      <a:lnTo>
                        <a:pt x="586" y="750"/>
                      </a:lnTo>
                      <a:lnTo>
                        <a:pt x="584" y="736"/>
                      </a:lnTo>
                      <a:lnTo>
                        <a:pt x="584" y="736"/>
                      </a:lnTo>
                      <a:lnTo>
                        <a:pt x="552" y="654"/>
                      </a:lnTo>
                      <a:lnTo>
                        <a:pt x="534" y="602"/>
                      </a:lnTo>
                      <a:lnTo>
                        <a:pt x="530" y="586"/>
                      </a:lnTo>
                      <a:lnTo>
                        <a:pt x="530" y="580"/>
                      </a:lnTo>
                      <a:lnTo>
                        <a:pt x="530" y="578"/>
                      </a:lnTo>
                      <a:lnTo>
                        <a:pt x="530" y="578"/>
                      </a:lnTo>
                      <a:lnTo>
                        <a:pt x="534" y="574"/>
                      </a:lnTo>
                      <a:lnTo>
                        <a:pt x="536" y="566"/>
                      </a:lnTo>
                      <a:lnTo>
                        <a:pt x="538" y="548"/>
                      </a:lnTo>
                      <a:lnTo>
                        <a:pt x="548" y="572"/>
                      </a:lnTo>
                      <a:lnTo>
                        <a:pt x="554" y="580"/>
                      </a:lnTo>
                      <a:lnTo>
                        <a:pt x="558" y="594"/>
                      </a:lnTo>
                      <a:lnTo>
                        <a:pt x="568" y="610"/>
                      </a:lnTo>
                      <a:lnTo>
                        <a:pt x="570" y="614"/>
                      </a:lnTo>
                      <a:lnTo>
                        <a:pt x="584" y="638"/>
                      </a:lnTo>
                      <a:lnTo>
                        <a:pt x="590" y="638"/>
                      </a:lnTo>
                      <a:lnTo>
                        <a:pt x="592" y="642"/>
                      </a:lnTo>
                      <a:lnTo>
                        <a:pt x="590" y="648"/>
                      </a:lnTo>
                      <a:lnTo>
                        <a:pt x="598" y="658"/>
                      </a:lnTo>
                      <a:lnTo>
                        <a:pt x="608" y="676"/>
                      </a:lnTo>
                      <a:lnTo>
                        <a:pt x="626" y="688"/>
                      </a:lnTo>
                      <a:lnTo>
                        <a:pt x="642" y="690"/>
                      </a:lnTo>
                      <a:lnTo>
                        <a:pt x="638" y="678"/>
                      </a:lnTo>
                      <a:lnTo>
                        <a:pt x="646" y="688"/>
                      </a:lnTo>
                      <a:lnTo>
                        <a:pt x="650" y="672"/>
                      </a:lnTo>
                      <a:lnTo>
                        <a:pt x="648" y="652"/>
                      </a:lnTo>
                      <a:lnTo>
                        <a:pt x="638" y="634"/>
                      </a:lnTo>
                      <a:lnTo>
                        <a:pt x="632" y="622"/>
                      </a:lnTo>
                      <a:lnTo>
                        <a:pt x="626" y="620"/>
                      </a:lnTo>
                      <a:lnTo>
                        <a:pt x="624" y="616"/>
                      </a:lnTo>
                      <a:lnTo>
                        <a:pt x="626" y="612"/>
                      </a:lnTo>
                      <a:lnTo>
                        <a:pt x="612" y="590"/>
                      </a:lnTo>
                      <a:lnTo>
                        <a:pt x="608" y="584"/>
                      </a:lnTo>
                      <a:lnTo>
                        <a:pt x="598" y="568"/>
                      </a:lnTo>
                      <a:lnTo>
                        <a:pt x="588" y="560"/>
                      </a:lnTo>
                      <a:lnTo>
                        <a:pt x="584" y="550"/>
                      </a:lnTo>
                      <a:lnTo>
                        <a:pt x="568" y="530"/>
                      </a:lnTo>
                      <a:lnTo>
                        <a:pt x="568" y="530"/>
                      </a:lnTo>
                      <a:lnTo>
                        <a:pt x="586" y="536"/>
                      </a:lnTo>
                      <a:lnTo>
                        <a:pt x="592" y="538"/>
                      </a:lnTo>
                      <a:lnTo>
                        <a:pt x="598" y="536"/>
                      </a:lnTo>
                      <a:lnTo>
                        <a:pt x="598" y="536"/>
                      </a:lnTo>
                      <a:lnTo>
                        <a:pt x="600" y="538"/>
                      </a:lnTo>
                      <a:lnTo>
                        <a:pt x="604" y="540"/>
                      </a:lnTo>
                      <a:lnTo>
                        <a:pt x="618" y="552"/>
                      </a:lnTo>
                      <a:lnTo>
                        <a:pt x="654" y="590"/>
                      </a:lnTo>
                      <a:lnTo>
                        <a:pt x="714" y="658"/>
                      </a:lnTo>
                      <a:lnTo>
                        <a:pt x="714" y="658"/>
                      </a:lnTo>
                      <a:lnTo>
                        <a:pt x="724" y="666"/>
                      </a:lnTo>
                      <a:lnTo>
                        <a:pt x="740" y="676"/>
                      </a:lnTo>
                      <a:lnTo>
                        <a:pt x="770" y="692"/>
                      </a:lnTo>
                      <a:lnTo>
                        <a:pt x="770" y="692"/>
                      </a:lnTo>
                      <a:lnTo>
                        <a:pt x="792" y="698"/>
                      </a:lnTo>
                      <a:lnTo>
                        <a:pt x="804" y="702"/>
                      </a:lnTo>
                      <a:lnTo>
                        <a:pt x="804" y="702"/>
                      </a:lnTo>
                      <a:lnTo>
                        <a:pt x="814" y="706"/>
                      </a:lnTo>
                      <a:lnTo>
                        <a:pt x="822" y="708"/>
                      </a:lnTo>
                      <a:lnTo>
                        <a:pt x="830" y="708"/>
                      </a:lnTo>
                      <a:lnTo>
                        <a:pt x="830" y="708"/>
                      </a:lnTo>
                      <a:lnTo>
                        <a:pt x="836" y="708"/>
                      </a:lnTo>
                      <a:lnTo>
                        <a:pt x="842" y="708"/>
                      </a:lnTo>
                      <a:lnTo>
                        <a:pt x="848" y="710"/>
                      </a:lnTo>
                      <a:lnTo>
                        <a:pt x="852" y="722"/>
                      </a:lnTo>
                      <a:lnTo>
                        <a:pt x="904" y="736"/>
                      </a:lnTo>
                      <a:lnTo>
                        <a:pt x="904" y="736"/>
                      </a:lnTo>
                      <a:lnTo>
                        <a:pt x="910" y="736"/>
                      </a:lnTo>
                      <a:lnTo>
                        <a:pt x="914" y="734"/>
                      </a:lnTo>
                      <a:lnTo>
                        <a:pt x="916" y="732"/>
                      </a:lnTo>
                      <a:lnTo>
                        <a:pt x="916" y="730"/>
                      </a:lnTo>
                      <a:lnTo>
                        <a:pt x="916" y="730"/>
                      </a:lnTo>
                      <a:lnTo>
                        <a:pt x="914" y="722"/>
                      </a:lnTo>
                      <a:lnTo>
                        <a:pt x="910" y="716"/>
                      </a:lnTo>
                      <a:lnTo>
                        <a:pt x="898" y="700"/>
                      </a:lnTo>
                      <a:lnTo>
                        <a:pt x="898" y="700"/>
                      </a:lnTo>
                      <a:lnTo>
                        <a:pt x="892" y="694"/>
                      </a:lnTo>
                      <a:lnTo>
                        <a:pt x="884" y="690"/>
                      </a:lnTo>
                      <a:lnTo>
                        <a:pt x="878" y="688"/>
                      </a:lnTo>
                      <a:lnTo>
                        <a:pt x="878" y="688"/>
                      </a:lnTo>
                      <a:close/>
                      <a:moveTo>
                        <a:pt x="478" y="422"/>
                      </a:moveTo>
                      <a:lnTo>
                        <a:pt x="478" y="422"/>
                      </a:lnTo>
                      <a:lnTo>
                        <a:pt x="478" y="422"/>
                      </a:lnTo>
                      <a:lnTo>
                        <a:pt x="478" y="420"/>
                      </a:lnTo>
                      <a:lnTo>
                        <a:pt x="478" y="422"/>
                      </a:lnTo>
                      <a:close/>
                    </a:path>
                  </a:pathLst>
                </a:custGeom>
                <a:grpFill/>
                <a:ln w="9525">
                  <a:noFill/>
                  <a:round/>
                  <a:headEnd/>
                  <a:tailEnd/>
                </a:ln>
                <a:effectLst>
                  <a:glow rad="38100">
                    <a:schemeClr val="bg2">
                      <a:lumMod val="60000"/>
                      <a:lumOff val="40000"/>
                      <a:alpha val="19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grpSp>
          <p:nvGrpSpPr>
            <p:cNvPr id="138" name="Group 715"/>
            <p:cNvGrpSpPr/>
            <p:nvPr/>
          </p:nvGrpSpPr>
          <p:grpSpPr>
            <a:xfrm>
              <a:off x="2" y="-16"/>
              <a:ext cx="9252335" cy="6787414"/>
              <a:chOff x="2" y="-16"/>
              <a:chExt cx="9252335" cy="6787414"/>
            </a:xfrm>
          </p:grpSpPr>
          <p:grpSp>
            <p:nvGrpSpPr>
              <p:cNvPr id="139" name="Group 129"/>
              <p:cNvGrpSpPr>
                <a:grpSpLocks noChangeAspect="1"/>
              </p:cNvGrpSpPr>
              <p:nvPr/>
            </p:nvGrpSpPr>
            <p:grpSpPr>
              <a:xfrm rot="20119239">
                <a:off x="7445117" y="3056828"/>
                <a:ext cx="1807220" cy="3062371"/>
                <a:chOff x="2048564" y="457200"/>
                <a:chExt cx="6368361" cy="10791417"/>
              </a:xfrm>
              <a:solidFill>
                <a:schemeClr val="bg2">
                  <a:lumMod val="60000"/>
                  <a:lumOff val="40000"/>
                  <a:alpha val="18000"/>
                </a:schemeClr>
              </a:solidFill>
            </p:grpSpPr>
            <p:sp>
              <p:nvSpPr>
                <p:cNvPr id="175"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6"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7"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8"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solidFill>
                  <a:schemeClr val="bg2">
                    <a:lumMod val="60000"/>
                    <a:lumOff val="40000"/>
                    <a:alpha val="21000"/>
                  </a:schemeClr>
                </a:solidFill>
                <a:ln w="9525">
                  <a:noFill/>
                  <a:round/>
                  <a:headEnd/>
                  <a:tailEnd/>
                </a:ln>
                <a:effectLst>
                  <a:glow rad="50800">
                    <a:schemeClr val="bg2">
                      <a:lumMod val="60000"/>
                      <a:lumOff val="40000"/>
                      <a:alpha val="3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126" name="Freeform 89"/>
                <p:cNvSpPr>
                  <a:spLocks noEditPoints="1"/>
                </p:cNvSpPr>
                <p:nvPr/>
              </p:nvSpPr>
              <p:spPr bwMode="auto">
                <a:xfrm rot="2303669">
                  <a:off x="2048564" y="7997672"/>
                  <a:ext cx="3812097" cy="325094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solidFill>
                  <a:schemeClr val="bg2">
                    <a:lumMod val="60000"/>
                    <a:lumOff val="40000"/>
                    <a:alpha val="72000"/>
                  </a:schemeClr>
                </a:solidFill>
                <a:ln>
                  <a:noFill/>
                </a:ln>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0" name="Group 134"/>
              <p:cNvGrpSpPr>
                <a:grpSpLocks noChangeAspect="1"/>
              </p:cNvGrpSpPr>
              <p:nvPr/>
            </p:nvGrpSpPr>
            <p:grpSpPr>
              <a:xfrm rot="1992353">
                <a:off x="7040279" y="5528388"/>
                <a:ext cx="986817" cy="1259010"/>
                <a:chOff x="1025626" y="1216025"/>
                <a:chExt cx="3317877" cy="4233024"/>
              </a:xfrm>
              <a:solidFill>
                <a:schemeClr val="bg2">
                  <a:lumMod val="60000"/>
                  <a:lumOff val="40000"/>
                  <a:alpha val="18000"/>
                </a:schemeClr>
              </a:solidFill>
            </p:grpSpPr>
            <p:sp>
              <p:nvSpPr>
                <p:cNvPr id="172"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4" name="Freeform 82"/>
                <p:cNvSpPr>
                  <a:spLocks noEditPoints="1"/>
                </p:cNvSpPr>
                <p:nvPr/>
              </p:nvSpPr>
              <p:spPr bwMode="auto">
                <a:xfrm rot="20200629">
                  <a:off x="1025626" y="2728077"/>
                  <a:ext cx="3317877" cy="2720972"/>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solidFill>
                  <a:schemeClr val="tx2">
                    <a:lumMod val="60000"/>
                    <a:lumOff val="40000"/>
                    <a:alpha val="10000"/>
                  </a:schemeClr>
                </a:solidFill>
                <a:ln w="9525">
                  <a:solidFill>
                    <a:schemeClr val="tx2">
                      <a:lumMod val="60000"/>
                      <a:lumOff val="40000"/>
                      <a:alpha val="9000"/>
                    </a:schemeClr>
                  </a:solidFill>
                  <a:round/>
                  <a:headEnd/>
                  <a:tailEnd/>
                </a:ln>
                <a:effectLst>
                  <a:glow rad="63500">
                    <a:schemeClr val="tx2">
                      <a:lumMod val="60000"/>
                      <a:lumOff val="40000"/>
                      <a:alpha val="28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41" name="Group 154"/>
              <p:cNvGrpSpPr>
                <a:grpSpLocks noChangeAspect="1"/>
              </p:cNvGrpSpPr>
              <p:nvPr/>
            </p:nvGrpSpPr>
            <p:grpSpPr>
              <a:xfrm rot="2047758">
                <a:off x="6509445" y="1366517"/>
                <a:ext cx="1457110" cy="1131216"/>
                <a:chOff x="381000" y="3581400"/>
                <a:chExt cx="3435350" cy="2667000"/>
              </a:xfrm>
              <a:solidFill>
                <a:schemeClr val="bg2">
                  <a:lumMod val="60000"/>
                  <a:lumOff val="40000"/>
                  <a:alpha val="18000"/>
                </a:schemeClr>
              </a:solidFill>
            </p:grpSpPr>
            <p:sp>
              <p:nvSpPr>
                <p:cNvPr id="167"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8"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9"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0" name="Freeform 75"/>
                <p:cNvSpPr>
                  <a:spLocks noEditPoints="1"/>
                </p:cNvSpPr>
                <p:nvPr/>
              </p:nvSpPr>
              <p:spPr bwMode="auto">
                <a:xfrm>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solidFill>
                  <a:schemeClr val="bg2">
                    <a:lumMod val="60000"/>
                    <a:lumOff val="40000"/>
                    <a:alpha val="18000"/>
                  </a:schemeClr>
                </a:solidFill>
                <a:ln w="9525">
                  <a:solidFill>
                    <a:schemeClr val="bg2">
                      <a:lumMod val="60000"/>
                      <a:lumOff val="40000"/>
                      <a:alpha val="19000"/>
                    </a:schemeClr>
                  </a:solidFill>
                  <a:round/>
                  <a:headEnd/>
                  <a:tailEnd/>
                </a:ln>
                <a:effectLst>
                  <a:glow rad="63500">
                    <a:schemeClr val="bg2">
                      <a:lumMod val="60000"/>
                      <a:lumOff val="40000"/>
                      <a:alpha val="18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42" name="Group 164"/>
              <p:cNvGrpSpPr>
                <a:grpSpLocks noChangeAspect="1"/>
              </p:cNvGrpSpPr>
              <p:nvPr/>
            </p:nvGrpSpPr>
            <p:grpSpPr>
              <a:xfrm rot="20120039">
                <a:off x="8188924" y="3823923"/>
                <a:ext cx="960037" cy="745321"/>
                <a:chOff x="381000" y="3581400"/>
                <a:chExt cx="3435350" cy="2667000"/>
              </a:xfrm>
              <a:solidFill>
                <a:schemeClr val="bg2">
                  <a:lumMod val="60000"/>
                  <a:lumOff val="40000"/>
                  <a:alpha val="18000"/>
                </a:schemeClr>
              </a:solidFill>
            </p:grpSpPr>
            <p:sp>
              <p:nvSpPr>
                <p:cNvPr id="163"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4"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5"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6" name="Freeform 75"/>
                <p:cNvSpPr>
                  <a:spLocks noEditPoints="1"/>
                </p:cNvSpPr>
                <p:nvPr/>
              </p:nvSpPr>
              <p:spPr bwMode="auto">
                <a:xfrm rot="813286">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solidFill>
                  <a:schemeClr val="bg2">
                    <a:lumMod val="60000"/>
                    <a:lumOff val="40000"/>
                    <a:alpha val="72000"/>
                  </a:schemeClr>
                </a:solidFill>
                <a:ln>
                  <a:noFill/>
                </a:ln>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3" name="Group 48"/>
              <p:cNvGrpSpPr>
                <a:grpSpLocks noChangeAspect="1"/>
              </p:cNvGrpSpPr>
              <p:nvPr/>
            </p:nvGrpSpPr>
            <p:grpSpPr>
              <a:xfrm>
                <a:off x="2" y="685789"/>
                <a:ext cx="1312805" cy="1509325"/>
                <a:chOff x="1447800" y="3114675"/>
                <a:chExt cx="1836489" cy="2111412"/>
              </a:xfrm>
              <a:solidFill>
                <a:schemeClr val="bg2">
                  <a:lumMod val="50000"/>
                  <a:lumOff val="50000"/>
                  <a:alpha val="18000"/>
                </a:schemeClr>
              </a:solidFill>
            </p:grpSpPr>
            <p:sp>
              <p:nvSpPr>
                <p:cNvPr id="159" name="Freeform 42"/>
                <p:cNvSpPr>
                  <a:spLocks/>
                </p:cNvSpPr>
                <p:nvPr/>
              </p:nvSpPr>
              <p:spPr bwMode="auto">
                <a:xfrm>
                  <a:off x="1990725" y="4175125"/>
                  <a:ext cx="498475" cy="269875"/>
                </a:xfrm>
                <a:custGeom>
                  <a:avLst/>
                  <a:gdLst>
                    <a:gd name="T0" fmla="*/ 314 w 314"/>
                    <a:gd name="T1" fmla="*/ 170 h 170"/>
                    <a:gd name="T2" fmla="*/ 314 w 314"/>
                    <a:gd name="T3" fmla="*/ 170 h 170"/>
                    <a:gd name="T4" fmla="*/ 314 w 314"/>
                    <a:gd name="T5" fmla="*/ 168 h 170"/>
                    <a:gd name="T6" fmla="*/ 314 w 314"/>
                    <a:gd name="T7" fmla="*/ 166 h 170"/>
                    <a:gd name="T8" fmla="*/ 314 w 314"/>
                    <a:gd name="T9" fmla="*/ 166 h 170"/>
                    <a:gd name="T10" fmla="*/ 300 w 314"/>
                    <a:gd name="T11" fmla="*/ 158 h 170"/>
                    <a:gd name="T12" fmla="*/ 58 w 314"/>
                    <a:gd name="T13" fmla="*/ 22 h 170"/>
                    <a:gd name="T14" fmla="*/ 58 w 314"/>
                    <a:gd name="T15" fmla="*/ 22 h 170"/>
                    <a:gd name="T16" fmla="*/ 34 w 314"/>
                    <a:gd name="T17" fmla="*/ 8 h 170"/>
                    <a:gd name="T18" fmla="*/ 34 w 314"/>
                    <a:gd name="T19" fmla="*/ 8 h 170"/>
                    <a:gd name="T20" fmla="*/ 22 w 314"/>
                    <a:gd name="T21" fmla="*/ 2 h 170"/>
                    <a:gd name="T22" fmla="*/ 8 w 314"/>
                    <a:gd name="T23" fmla="*/ 0 h 170"/>
                    <a:gd name="T24" fmla="*/ 8 w 314"/>
                    <a:gd name="T25" fmla="*/ 0 h 170"/>
                    <a:gd name="T26" fmla="*/ 4 w 314"/>
                    <a:gd name="T27" fmla="*/ 0 h 170"/>
                    <a:gd name="T28" fmla="*/ 2 w 314"/>
                    <a:gd name="T29" fmla="*/ 2 h 170"/>
                    <a:gd name="T30" fmla="*/ 0 w 314"/>
                    <a:gd name="T31" fmla="*/ 4 h 170"/>
                    <a:gd name="T32" fmla="*/ 2 w 314"/>
                    <a:gd name="T33" fmla="*/ 6 h 170"/>
                    <a:gd name="T34" fmla="*/ 2 w 314"/>
                    <a:gd name="T35" fmla="*/ 6 h 170"/>
                    <a:gd name="T36" fmla="*/ 8 w 314"/>
                    <a:gd name="T37" fmla="*/ 12 h 170"/>
                    <a:gd name="T38" fmla="*/ 16 w 314"/>
                    <a:gd name="T39" fmla="*/ 14 h 170"/>
                    <a:gd name="T40" fmla="*/ 16 w 314"/>
                    <a:gd name="T41" fmla="*/ 14 h 170"/>
                    <a:gd name="T42" fmla="*/ 28 w 314"/>
                    <a:gd name="T43" fmla="*/ 18 h 170"/>
                    <a:gd name="T44" fmla="*/ 40 w 314"/>
                    <a:gd name="T45" fmla="*/ 24 h 170"/>
                    <a:gd name="T46" fmla="*/ 298 w 314"/>
                    <a:gd name="T47" fmla="*/ 162 h 170"/>
                    <a:gd name="T48" fmla="*/ 298 w 314"/>
                    <a:gd name="T49" fmla="*/ 162 h 170"/>
                    <a:gd name="T50" fmla="*/ 308 w 314"/>
                    <a:gd name="T51" fmla="*/ 168 h 170"/>
                    <a:gd name="T52" fmla="*/ 314 w 314"/>
                    <a:gd name="T53" fmla="*/ 170 h 170"/>
                    <a:gd name="T54" fmla="*/ 314 w 314"/>
                    <a:gd name="T55" fmla="*/ 17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14" h="170">
                      <a:moveTo>
                        <a:pt x="314" y="170"/>
                      </a:moveTo>
                      <a:lnTo>
                        <a:pt x="314" y="170"/>
                      </a:lnTo>
                      <a:lnTo>
                        <a:pt x="314" y="168"/>
                      </a:lnTo>
                      <a:lnTo>
                        <a:pt x="314" y="166"/>
                      </a:lnTo>
                      <a:lnTo>
                        <a:pt x="314" y="166"/>
                      </a:lnTo>
                      <a:lnTo>
                        <a:pt x="300" y="158"/>
                      </a:lnTo>
                      <a:lnTo>
                        <a:pt x="58" y="22"/>
                      </a:lnTo>
                      <a:lnTo>
                        <a:pt x="58" y="22"/>
                      </a:lnTo>
                      <a:lnTo>
                        <a:pt x="34" y="8"/>
                      </a:lnTo>
                      <a:lnTo>
                        <a:pt x="34" y="8"/>
                      </a:lnTo>
                      <a:lnTo>
                        <a:pt x="22" y="2"/>
                      </a:lnTo>
                      <a:lnTo>
                        <a:pt x="8" y="0"/>
                      </a:lnTo>
                      <a:lnTo>
                        <a:pt x="8" y="0"/>
                      </a:lnTo>
                      <a:lnTo>
                        <a:pt x="4" y="0"/>
                      </a:lnTo>
                      <a:lnTo>
                        <a:pt x="2" y="2"/>
                      </a:lnTo>
                      <a:lnTo>
                        <a:pt x="0" y="4"/>
                      </a:lnTo>
                      <a:lnTo>
                        <a:pt x="2" y="6"/>
                      </a:lnTo>
                      <a:lnTo>
                        <a:pt x="2" y="6"/>
                      </a:lnTo>
                      <a:lnTo>
                        <a:pt x="8" y="12"/>
                      </a:lnTo>
                      <a:lnTo>
                        <a:pt x="16" y="14"/>
                      </a:lnTo>
                      <a:lnTo>
                        <a:pt x="16" y="14"/>
                      </a:lnTo>
                      <a:lnTo>
                        <a:pt x="28" y="18"/>
                      </a:lnTo>
                      <a:lnTo>
                        <a:pt x="40" y="24"/>
                      </a:lnTo>
                      <a:lnTo>
                        <a:pt x="298" y="162"/>
                      </a:lnTo>
                      <a:lnTo>
                        <a:pt x="298" y="162"/>
                      </a:lnTo>
                      <a:lnTo>
                        <a:pt x="308" y="168"/>
                      </a:lnTo>
                      <a:lnTo>
                        <a:pt x="314" y="170"/>
                      </a:lnTo>
                      <a:lnTo>
                        <a:pt x="314" y="1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0" name="Freeform 43"/>
                <p:cNvSpPr>
                  <a:spLocks/>
                </p:cNvSpPr>
                <p:nvPr/>
              </p:nvSpPr>
              <p:spPr bwMode="auto">
                <a:xfrm>
                  <a:off x="2498725" y="445135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1" name="Freeform 44"/>
                <p:cNvSpPr>
                  <a:spLocks/>
                </p:cNvSpPr>
                <p:nvPr/>
              </p:nvSpPr>
              <p:spPr bwMode="auto">
                <a:xfrm>
                  <a:off x="2511425" y="3870325"/>
                  <a:ext cx="60325" cy="561975"/>
                </a:xfrm>
                <a:custGeom>
                  <a:avLst/>
                  <a:gdLst>
                    <a:gd name="T0" fmla="*/ 2 w 38"/>
                    <a:gd name="T1" fmla="*/ 352 h 354"/>
                    <a:gd name="T2" fmla="*/ 2 w 38"/>
                    <a:gd name="T3" fmla="*/ 352 h 354"/>
                    <a:gd name="T4" fmla="*/ 4 w 38"/>
                    <a:gd name="T5" fmla="*/ 346 h 354"/>
                    <a:gd name="T6" fmla="*/ 6 w 38"/>
                    <a:gd name="T7" fmla="*/ 336 h 354"/>
                    <a:gd name="T8" fmla="*/ 32 w 38"/>
                    <a:gd name="T9" fmla="*/ 44 h 354"/>
                    <a:gd name="T10" fmla="*/ 32 w 38"/>
                    <a:gd name="T11" fmla="*/ 44 h 354"/>
                    <a:gd name="T12" fmla="*/ 34 w 38"/>
                    <a:gd name="T13" fmla="*/ 30 h 354"/>
                    <a:gd name="T14" fmla="*/ 36 w 38"/>
                    <a:gd name="T15" fmla="*/ 20 h 354"/>
                    <a:gd name="T16" fmla="*/ 36 w 38"/>
                    <a:gd name="T17" fmla="*/ 20 h 354"/>
                    <a:gd name="T18" fmla="*/ 38 w 38"/>
                    <a:gd name="T19" fmla="*/ 10 h 354"/>
                    <a:gd name="T20" fmla="*/ 38 w 38"/>
                    <a:gd name="T21" fmla="*/ 2 h 354"/>
                    <a:gd name="T22" fmla="*/ 38 w 38"/>
                    <a:gd name="T23" fmla="*/ 2 h 354"/>
                    <a:gd name="T24" fmla="*/ 36 w 38"/>
                    <a:gd name="T25" fmla="*/ 0 h 354"/>
                    <a:gd name="T26" fmla="*/ 34 w 38"/>
                    <a:gd name="T27" fmla="*/ 0 h 354"/>
                    <a:gd name="T28" fmla="*/ 32 w 38"/>
                    <a:gd name="T29" fmla="*/ 0 h 354"/>
                    <a:gd name="T30" fmla="*/ 28 w 38"/>
                    <a:gd name="T31" fmla="*/ 4 h 354"/>
                    <a:gd name="T32" fmla="*/ 28 w 38"/>
                    <a:gd name="T33" fmla="*/ 4 h 354"/>
                    <a:gd name="T34" fmla="*/ 24 w 38"/>
                    <a:gd name="T35" fmla="*/ 16 h 354"/>
                    <a:gd name="T36" fmla="*/ 22 w 38"/>
                    <a:gd name="T37" fmla="*/ 30 h 354"/>
                    <a:gd name="T38" fmla="*/ 22 w 38"/>
                    <a:gd name="T39" fmla="*/ 30 h 354"/>
                    <a:gd name="T40" fmla="*/ 20 w 38"/>
                    <a:gd name="T41" fmla="*/ 58 h 354"/>
                    <a:gd name="T42" fmla="*/ 0 w 38"/>
                    <a:gd name="T43" fmla="*/ 334 h 354"/>
                    <a:gd name="T44" fmla="*/ 0 w 38"/>
                    <a:gd name="T45" fmla="*/ 334 h 354"/>
                    <a:gd name="T46" fmla="*/ 0 w 38"/>
                    <a:gd name="T47" fmla="*/ 352 h 354"/>
                    <a:gd name="T48" fmla="*/ 0 w 38"/>
                    <a:gd name="T49" fmla="*/ 352 h 354"/>
                    <a:gd name="T50" fmla="*/ 0 w 38"/>
                    <a:gd name="T51" fmla="*/ 354 h 354"/>
                    <a:gd name="T52" fmla="*/ 0 w 38"/>
                    <a:gd name="T53" fmla="*/ 354 h 354"/>
                    <a:gd name="T54" fmla="*/ 2 w 38"/>
                    <a:gd name="T55" fmla="*/ 352 h 354"/>
                    <a:gd name="T56" fmla="*/ 2 w 38"/>
                    <a:gd name="T57" fmla="*/ 352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8" h="354">
                      <a:moveTo>
                        <a:pt x="2" y="352"/>
                      </a:moveTo>
                      <a:lnTo>
                        <a:pt x="2" y="352"/>
                      </a:lnTo>
                      <a:lnTo>
                        <a:pt x="4" y="346"/>
                      </a:lnTo>
                      <a:lnTo>
                        <a:pt x="6" y="336"/>
                      </a:lnTo>
                      <a:lnTo>
                        <a:pt x="32" y="44"/>
                      </a:lnTo>
                      <a:lnTo>
                        <a:pt x="32" y="44"/>
                      </a:lnTo>
                      <a:lnTo>
                        <a:pt x="34" y="30"/>
                      </a:lnTo>
                      <a:lnTo>
                        <a:pt x="36" y="20"/>
                      </a:lnTo>
                      <a:lnTo>
                        <a:pt x="36" y="20"/>
                      </a:lnTo>
                      <a:lnTo>
                        <a:pt x="38" y="10"/>
                      </a:lnTo>
                      <a:lnTo>
                        <a:pt x="38" y="2"/>
                      </a:lnTo>
                      <a:lnTo>
                        <a:pt x="38" y="2"/>
                      </a:lnTo>
                      <a:lnTo>
                        <a:pt x="36" y="0"/>
                      </a:lnTo>
                      <a:lnTo>
                        <a:pt x="34" y="0"/>
                      </a:lnTo>
                      <a:lnTo>
                        <a:pt x="32" y="0"/>
                      </a:lnTo>
                      <a:lnTo>
                        <a:pt x="28" y="4"/>
                      </a:lnTo>
                      <a:lnTo>
                        <a:pt x="28" y="4"/>
                      </a:lnTo>
                      <a:lnTo>
                        <a:pt x="24" y="16"/>
                      </a:lnTo>
                      <a:lnTo>
                        <a:pt x="22" y="30"/>
                      </a:lnTo>
                      <a:lnTo>
                        <a:pt x="22" y="30"/>
                      </a:lnTo>
                      <a:lnTo>
                        <a:pt x="20" y="58"/>
                      </a:lnTo>
                      <a:lnTo>
                        <a:pt x="0" y="334"/>
                      </a:lnTo>
                      <a:lnTo>
                        <a:pt x="0" y="334"/>
                      </a:lnTo>
                      <a:lnTo>
                        <a:pt x="0" y="352"/>
                      </a:lnTo>
                      <a:lnTo>
                        <a:pt x="0" y="352"/>
                      </a:lnTo>
                      <a:lnTo>
                        <a:pt x="0" y="354"/>
                      </a:lnTo>
                      <a:lnTo>
                        <a:pt x="0" y="354"/>
                      </a:lnTo>
                      <a:lnTo>
                        <a:pt x="2" y="352"/>
                      </a:lnTo>
                      <a:lnTo>
                        <a:pt x="2" y="35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2" name="Freeform 45"/>
                <p:cNvSpPr>
                  <a:spLocks noEditPoints="1"/>
                </p:cNvSpPr>
                <p:nvPr/>
              </p:nvSpPr>
              <p:spPr bwMode="auto">
                <a:xfrm>
                  <a:off x="1447800" y="3114675"/>
                  <a:ext cx="1836489" cy="2111412"/>
                </a:xfrm>
                <a:custGeom>
                  <a:avLst/>
                  <a:gdLst>
                    <a:gd name="T0" fmla="*/ 1324 w 1336"/>
                    <a:gd name="T1" fmla="*/ 968 h 1536"/>
                    <a:gd name="T2" fmla="*/ 1306 w 1336"/>
                    <a:gd name="T3" fmla="*/ 886 h 1536"/>
                    <a:gd name="T4" fmla="*/ 1268 w 1336"/>
                    <a:gd name="T5" fmla="*/ 846 h 1536"/>
                    <a:gd name="T6" fmla="*/ 1108 w 1336"/>
                    <a:gd name="T7" fmla="*/ 788 h 1536"/>
                    <a:gd name="T8" fmla="*/ 1220 w 1336"/>
                    <a:gd name="T9" fmla="*/ 664 h 1536"/>
                    <a:gd name="T10" fmla="*/ 1246 w 1336"/>
                    <a:gd name="T11" fmla="*/ 442 h 1536"/>
                    <a:gd name="T12" fmla="*/ 1102 w 1336"/>
                    <a:gd name="T13" fmla="*/ 20 h 1536"/>
                    <a:gd name="T14" fmla="*/ 1084 w 1336"/>
                    <a:gd name="T15" fmla="*/ 0 h 1536"/>
                    <a:gd name="T16" fmla="*/ 1000 w 1336"/>
                    <a:gd name="T17" fmla="*/ 18 h 1536"/>
                    <a:gd name="T18" fmla="*/ 740 w 1336"/>
                    <a:gd name="T19" fmla="*/ 628 h 1536"/>
                    <a:gd name="T20" fmla="*/ 728 w 1336"/>
                    <a:gd name="T21" fmla="*/ 864 h 1536"/>
                    <a:gd name="T22" fmla="*/ 708 w 1336"/>
                    <a:gd name="T23" fmla="*/ 844 h 1536"/>
                    <a:gd name="T24" fmla="*/ 688 w 1336"/>
                    <a:gd name="T25" fmla="*/ 826 h 1536"/>
                    <a:gd name="T26" fmla="*/ 674 w 1336"/>
                    <a:gd name="T27" fmla="*/ 828 h 1536"/>
                    <a:gd name="T28" fmla="*/ 662 w 1336"/>
                    <a:gd name="T29" fmla="*/ 828 h 1536"/>
                    <a:gd name="T30" fmla="*/ 650 w 1336"/>
                    <a:gd name="T31" fmla="*/ 840 h 1536"/>
                    <a:gd name="T32" fmla="*/ 650 w 1336"/>
                    <a:gd name="T33" fmla="*/ 846 h 1536"/>
                    <a:gd name="T34" fmla="*/ 642 w 1336"/>
                    <a:gd name="T35" fmla="*/ 870 h 1536"/>
                    <a:gd name="T36" fmla="*/ 650 w 1336"/>
                    <a:gd name="T37" fmla="*/ 904 h 1536"/>
                    <a:gd name="T38" fmla="*/ 158 w 1336"/>
                    <a:gd name="T39" fmla="*/ 670 h 1536"/>
                    <a:gd name="T40" fmla="*/ 44 w 1336"/>
                    <a:gd name="T41" fmla="*/ 1130 h 1536"/>
                    <a:gd name="T42" fmla="*/ 258 w 1336"/>
                    <a:gd name="T43" fmla="*/ 1190 h 1536"/>
                    <a:gd name="T44" fmla="*/ 380 w 1336"/>
                    <a:gd name="T45" fmla="*/ 1180 h 1536"/>
                    <a:gd name="T46" fmla="*/ 340 w 1336"/>
                    <a:gd name="T47" fmla="*/ 1346 h 1536"/>
                    <a:gd name="T48" fmla="*/ 354 w 1336"/>
                    <a:gd name="T49" fmla="*/ 1398 h 1536"/>
                    <a:gd name="T50" fmla="*/ 438 w 1336"/>
                    <a:gd name="T51" fmla="*/ 1488 h 1536"/>
                    <a:gd name="T52" fmla="*/ 464 w 1336"/>
                    <a:gd name="T53" fmla="*/ 1502 h 1536"/>
                    <a:gd name="T54" fmla="*/ 498 w 1336"/>
                    <a:gd name="T55" fmla="*/ 1504 h 1536"/>
                    <a:gd name="T56" fmla="*/ 524 w 1336"/>
                    <a:gd name="T57" fmla="*/ 1520 h 1536"/>
                    <a:gd name="T58" fmla="*/ 562 w 1336"/>
                    <a:gd name="T59" fmla="*/ 1520 h 1536"/>
                    <a:gd name="T60" fmla="*/ 594 w 1336"/>
                    <a:gd name="T61" fmla="*/ 1526 h 1536"/>
                    <a:gd name="T62" fmla="*/ 634 w 1336"/>
                    <a:gd name="T63" fmla="*/ 1530 h 1536"/>
                    <a:gd name="T64" fmla="*/ 712 w 1336"/>
                    <a:gd name="T65" fmla="*/ 1536 h 1536"/>
                    <a:gd name="T66" fmla="*/ 738 w 1336"/>
                    <a:gd name="T67" fmla="*/ 1514 h 1536"/>
                    <a:gd name="T68" fmla="*/ 758 w 1336"/>
                    <a:gd name="T69" fmla="*/ 1500 h 1536"/>
                    <a:gd name="T70" fmla="*/ 792 w 1336"/>
                    <a:gd name="T71" fmla="*/ 1420 h 1536"/>
                    <a:gd name="T72" fmla="*/ 790 w 1336"/>
                    <a:gd name="T73" fmla="*/ 1286 h 1536"/>
                    <a:gd name="T74" fmla="*/ 746 w 1336"/>
                    <a:gd name="T75" fmla="*/ 1062 h 1536"/>
                    <a:gd name="T76" fmla="*/ 812 w 1336"/>
                    <a:gd name="T77" fmla="*/ 1210 h 1536"/>
                    <a:gd name="T78" fmla="*/ 850 w 1336"/>
                    <a:gd name="T79" fmla="*/ 1282 h 1536"/>
                    <a:gd name="T80" fmla="*/ 938 w 1336"/>
                    <a:gd name="T81" fmla="*/ 1348 h 1536"/>
                    <a:gd name="T82" fmla="*/ 932 w 1336"/>
                    <a:gd name="T83" fmla="*/ 1238 h 1536"/>
                    <a:gd name="T84" fmla="*/ 892 w 1336"/>
                    <a:gd name="T85" fmla="*/ 1166 h 1536"/>
                    <a:gd name="T86" fmla="*/ 804 w 1336"/>
                    <a:gd name="T87" fmla="*/ 1030 h 1536"/>
                    <a:gd name="T88" fmla="*/ 884 w 1336"/>
                    <a:gd name="T89" fmla="*/ 1104 h 1536"/>
                    <a:gd name="T90" fmla="*/ 1036 w 1336"/>
                    <a:gd name="T91" fmla="*/ 1238 h 1536"/>
                    <a:gd name="T92" fmla="*/ 1138 w 1336"/>
                    <a:gd name="T93" fmla="*/ 1282 h 1536"/>
                    <a:gd name="T94" fmla="*/ 1174 w 1336"/>
                    <a:gd name="T95" fmla="*/ 1274 h 1536"/>
                    <a:gd name="T96" fmla="*/ 1196 w 1336"/>
                    <a:gd name="T97" fmla="*/ 1272 h 1536"/>
                    <a:gd name="T98" fmla="*/ 1244 w 1336"/>
                    <a:gd name="T99" fmla="*/ 1216 h 1536"/>
                    <a:gd name="T100" fmla="*/ 1268 w 1336"/>
                    <a:gd name="T101" fmla="*/ 1184 h 1536"/>
                    <a:gd name="T102" fmla="*/ 1282 w 1336"/>
                    <a:gd name="T103" fmla="*/ 1144 h 1536"/>
                    <a:gd name="T104" fmla="*/ 1296 w 1336"/>
                    <a:gd name="T105" fmla="*/ 1124 h 1536"/>
                    <a:gd name="T106" fmla="*/ 1314 w 1336"/>
                    <a:gd name="T107" fmla="*/ 1078 h 1536"/>
                    <a:gd name="T108" fmla="*/ 1316 w 1336"/>
                    <a:gd name="T109" fmla="*/ 1054 h 1536"/>
                    <a:gd name="T110" fmla="*/ 1336 w 1336"/>
                    <a:gd name="T111" fmla="*/ 1020 h 1536"/>
                    <a:gd name="T112" fmla="*/ 662 w 1336"/>
                    <a:gd name="T113" fmla="*/ 842 h 1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336" h="1536">
                      <a:moveTo>
                        <a:pt x="1336" y="1020"/>
                      </a:moveTo>
                      <a:lnTo>
                        <a:pt x="1336" y="1012"/>
                      </a:lnTo>
                      <a:lnTo>
                        <a:pt x="1336" y="1012"/>
                      </a:lnTo>
                      <a:lnTo>
                        <a:pt x="1334" y="1006"/>
                      </a:lnTo>
                      <a:lnTo>
                        <a:pt x="1324" y="968"/>
                      </a:lnTo>
                      <a:lnTo>
                        <a:pt x="1326" y="934"/>
                      </a:lnTo>
                      <a:lnTo>
                        <a:pt x="1312" y="908"/>
                      </a:lnTo>
                      <a:lnTo>
                        <a:pt x="1312" y="908"/>
                      </a:lnTo>
                      <a:lnTo>
                        <a:pt x="1308" y="896"/>
                      </a:lnTo>
                      <a:lnTo>
                        <a:pt x="1306" y="886"/>
                      </a:lnTo>
                      <a:lnTo>
                        <a:pt x="1300" y="876"/>
                      </a:lnTo>
                      <a:lnTo>
                        <a:pt x="1300" y="876"/>
                      </a:lnTo>
                      <a:lnTo>
                        <a:pt x="1292" y="868"/>
                      </a:lnTo>
                      <a:lnTo>
                        <a:pt x="1282" y="858"/>
                      </a:lnTo>
                      <a:lnTo>
                        <a:pt x="1268" y="846"/>
                      </a:lnTo>
                      <a:lnTo>
                        <a:pt x="1194" y="804"/>
                      </a:lnTo>
                      <a:lnTo>
                        <a:pt x="1194" y="804"/>
                      </a:lnTo>
                      <a:lnTo>
                        <a:pt x="1124" y="788"/>
                      </a:lnTo>
                      <a:lnTo>
                        <a:pt x="1124" y="788"/>
                      </a:lnTo>
                      <a:lnTo>
                        <a:pt x="1108" y="788"/>
                      </a:lnTo>
                      <a:lnTo>
                        <a:pt x="1082" y="790"/>
                      </a:lnTo>
                      <a:lnTo>
                        <a:pt x="1020" y="800"/>
                      </a:lnTo>
                      <a:lnTo>
                        <a:pt x="1148" y="718"/>
                      </a:lnTo>
                      <a:lnTo>
                        <a:pt x="1184" y="692"/>
                      </a:lnTo>
                      <a:lnTo>
                        <a:pt x="1220" y="664"/>
                      </a:lnTo>
                      <a:lnTo>
                        <a:pt x="1240" y="634"/>
                      </a:lnTo>
                      <a:lnTo>
                        <a:pt x="1254" y="592"/>
                      </a:lnTo>
                      <a:lnTo>
                        <a:pt x="1258" y="536"/>
                      </a:lnTo>
                      <a:lnTo>
                        <a:pt x="1252" y="478"/>
                      </a:lnTo>
                      <a:lnTo>
                        <a:pt x="1246" y="442"/>
                      </a:lnTo>
                      <a:lnTo>
                        <a:pt x="1214" y="344"/>
                      </a:lnTo>
                      <a:lnTo>
                        <a:pt x="1198" y="280"/>
                      </a:lnTo>
                      <a:lnTo>
                        <a:pt x="1150" y="122"/>
                      </a:lnTo>
                      <a:lnTo>
                        <a:pt x="1118" y="46"/>
                      </a:lnTo>
                      <a:lnTo>
                        <a:pt x="1102" y="20"/>
                      </a:lnTo>
                      <a:lnTo>
                        <a:pt x="1102" y="20"/>
                      </a:lnTo>
                      <a:lnTo>
                        <a:pt x="1102" y="18"/>
                      </a:lnTo>
                      <a:lnTo>
                        <a:pt x="1100" y="12"/>
                      </a:lnTo>
                      <a:lnTo>
                        <a:pt x="1094" y="6"/>
                      </a:lnTo>
                      <a:lnTo>
                        <a:pt x="1084" y="0"/>
                      </a:lnTo>
                      <a:lnTo>
                        <a:pt x="1044" y="0"/>
                      </a:lnTo>
                      <a:lnTo>
                        <a:pt x="1044" y="0"/>
                      </a:lnTo>
                      <a:lnTo>
                        <a:pt x="1028" y="6"/>
                      </a:lnTo>
                      <a:lnTo>
                        <a:pt x="1014" y="12"/>
                      </a:lnTo>
                      <a:lnTo>
                        <a:pt x="1000" y="18"/>
                      </a:lnTo>
                      <a:lnTo>
                        <a:pt x="930" y="90"/>
                      </a:lnTo>
                      <a:lnTo>
                        <a:pt x="860" y="190"/>
                      </a:lnTo>
                      <a:lnTo>
                        <a:pt x="806" y="322"/>
                      </a:lnTo>
                      <a:lnTo>
                        <a:pt x="772" y="442"/>
                      </a:lnTo>
                      <a:lnTo>
                        <a:pt x="740" y="628"/>
                      </a:lnTo>
                      <a:lnTo>
                        <a:pt x="732" y="758"/>
                      </a:lnTo>
                      <a:lnTo>
                        <a:pt x="730" y="842"/>
                      </a:lnTo>
                      <a:lnTo>
                        <a:pt x="730" y="870"/>
                      </a:lnTo>
                      <a:lnTo>
                        <a:pt x="730" y="870"/>
                      </a:lnTo>
                      <a:lnTo>
                        <a:pt x="728" y="864"/>
                      </a:lnTo>
                      <a:lnTo>
                        <a:pt x="728" y="864"/>
                      </a:lnTo>
                      <a:lnTo>
                        <a:pt x="720" y="858"/>
                      </a:lnTo>
                      <a:lnTo>
                        <a:pt x="708" y="850"/>
                      </a:lnTo>
                      <a:lnTo>
                        <a:pt x="708" y="850"/>
                      </a:lnTo>
                      <a:lnTo>
                        <a:pt x="708" y="844"/>
                      </a:lnTo>
                      <a:lnTo>
                        <a:pt x="706" y="836"/>
                      </a:lnTo>
                      <a:lnTo>
                        <a:pt x="706" y="836"/>
                      </a:lnTo>
                      <a:lnTo>
                        <a:pt x="702" y="830"/>
                      </a:lnTo>
                      <a:lnTo>
                        <a:pt x="696" y="828"/>
                      </a:lnTo>
                      <a:lnTo>
                        <a:pt x="688" y="826"/>
                      </a:lnTo>
                      <a:lnTo>
                        <a:pt x="680" y="828"/>
                      </a:lnTo>
                      <a:lnTo>
                        <a:pt x="680" y="828"/>
                      </a:lnTo>
                      <a:lnTo>
                        <a:pt x="678" y="830"/>
                      </a:lnTo>
                      <a:lnTo>
                        <a:pt x="678" y="824"/>
                      </a:lnTo>
                      <a:lnTo>
                        <a:pt x="674" y="828"/>
                      </a:lnTo>
                      <a:lnTo>
                        <a:pt x="670" y="830"/>
                      </a:lnTo>
                      <a:lnTo>
                        <a:pt x="670" y="830"/>
                      </a:lnTo>
                      <a:lnTo>
                        <a:pt x="664" y="828"/>
                      </a:lnTo>
                      <a:lnTo>
                        <a:pt x="664" y="828"/>
                      </a:lnTo>
                      <a:lnTo>
                        <a:pt x="662" y="828"/>
                      </a:lnTo>
                      <a:lnTo>
                        <a:pt x="660" y="832"/>
                      </a:lnTo>
                      <a:lnTo>
                        <a:pt x="656" y="834"/>
                      </a:lnTo>
                      <a:lnTo>
                        <a:pt x="658" y="836"/>
                      </a:lnTo>
                      <a:lnTo>
                        <a:pt x="654" y="838"/>
                      </a:lnTo>
                      <a:lnTo>
                        <a:pt x="650" y="840"/>
                      </a:lnTo>
                      <a:lnTo>
                        <a:pt x="656" y="842"/>
                      </a:lnTo>
                      <a:lnTo>
                        <a:pt x="656" y="844"/>
                      </a:lnTo>
                      <a:lnTo>
                        <a:pt x="656" y="844"/>
                      </a:lnTo>
                      <a:lnTo>
                        <a:pt x="650" y="846"/>
                      </a:lnTo>
                      <a:lnTo>
                        <a:pt x="650" y="846"/>
                      </a:lnTo>
                      <a:lnTo>
                        <a:pt x="644" y="850"/>
                      </a:lnTo>
                      <a:lnTo>
                        <a:pt x="640" y="856"/>
                      </a:lnTo>
                      <a:lnTo>
                        <a:pt x="640" y="864"/>
                      </a:lnTo>
                      <a:lnTo>
                        <a:pt x="642" y="870"/>
                      </a:lnTo>
                      <a:lnTo>
                        <a:pt x="642" y="870"/>
                      </a:lnTo>
                      <a:lnTo>
                        <a:pt x="646" y="876"/>
                      </a:lnTo>
                      <a:lnTo>
                        <a:pt x="650" y="878"/>
                      </a:lnTo>
                      <a:lnTo>
                        <a:pt x="650" y="878"/>
                      </a:lnTo>
                      <a:lnTo>
                        <a:pt x="648" y="894"/>
                      </a:lnTo>
                      <a:lnTo>
                        <a:pt x="650" y="904"/>
                      </a:lnTo>
                      <a:lnTo>
                        <a:pt x="634" y="894"/>
                      </a:lnTo>
                      <a:lnTo>
                        <a:pt x="562" y="848"/>
                      </a:lnTo>
                      <a:lnTo>
                        <a:pt x="450" y="784"/>
                      </a:lnTo>
                      <a:lnTo>
                        <a:pt x="276" y="708"/>
                      </a:lnTo>
                      <a:lnTo>
                        <a:pt x="158" y="670"/>
                      </a:lnTo>
                      <a:lnTo>
                        <a:pt x="18" y="644"/>
                      </a:lnTo>
                      <a:lnTo>
                        <a:pt x="0" y="644"/>
                      </a:lnTo>
                      <a:lnTo>
                        <a:pt x="0" y="1084"/>
                      </a:lnTo>
                      <a:lnTo>
                        <a:pt x="16" y="1104"/>
                      </a:lnTo>
                      <a:lnTo>
                        <a:pt x="44" y="1130"/>
                      </a:lnTo>
                      <a:lnTo>
                        <a:pt x="88" y="1166"/>
                      </a:lnTo>
                      <a:lnTo>
                        <a:pt x="138" y="1194"/>
                      </a:lnTo>
                      <a:lnTo>
                        <a:pt x="180" y="1206"/>
                      </a:lnTo>
                      <a:lnTo>
                        <a:pt x="216" y="1206"/>
                      </a:lnTo>
                      <a:lnTo>
                        <a:pt x="258" y="1190"/>
                      </a:lnTo>
                      <a:lnTo>
                        <a:pt x="300" y="1174"/>
                      </a:lnTo>
                      <a:lnTo>
                        <a:pt x="440" y="1114"/>
                      </a:lnTo>
                      <a:lnTo>
                        <a:pt x="440" y="1114"/>
                      </a:lnTo>
                      <a:lnTo>
                        <a:pt x="396" y="1160"/>
                      </a:lnTo>
                      <a:lnTo>
                        <a:pt x="380" y="1180"/>
                      </a:lnTo>
                      <a:lnTo>
                        <a:pt x="372" y="1192"/>
                      </a:lnTo>
                      <a:lnTo>
                        <a:pt x="372" y="1192"/>
                      </a:lnTo>
                      <a:lnTo>
                        <a:pt x="348" y="1260"/>
                      </a:lnTo>
                      <a:lnTo>
                        <a:pt x="340" y="1346"/>
                      </a:lnTo>
                      <a:lnTo>
                        <a:pt x="340" y="1346"/>
                      </a:lnTo>
                      <a:lnTo>
                        <a:pt x="344" y="1364"/>
                      </a:lnTo>
                      <a:lnTo>
                        <a:pt x="346" y="1378"/>
                      </a:lnTo>
                      <a:lnTo>
                        <a:pt x="348" y="1390"/>
                      </a:lnTo>
                      <a:lnTo>
                        <a:pt x="348" y="1390"/>
                      </a:lnTo>
                      <a:lnTo>
                        <a:pt x="354" y="1398"/>
                      </a:lnTo>
                      <a:lnTo>
                        <a:pt x="360" y="1406"/>
                      </a:lnTo>
                      <a:lnTo>
                        <a:pt x="368" y="1416"/>
                      </a:lnTo>
                      <a:lnTo>
                        <a:pt x="382" y="1444"/>
                      </a:lnTo>
                      <a:lnTo>
                        <a:pt x="412" y="1460"/>
                      </a:lnTo>
                      <a:lnTo>
                        <a:pt x="438" y="1488"/>
                      </a:lnTo>
                      <a:lnTo>
                        <a:pt x="438" y="1488"/>
                      </a:lnTo>
                      <a:lnTo>
                        <a:pt x="440" y="1492"/>
                      </a:lnTo>
                      <a:lnTo>
                        <a:pt x="446" y="1496"/>
                      </a:lnTo>
                      <a:lnTo>
                        <a:pt x="458" y="1500"/>
                      </a:lnTo>
                      <a:lnTo>
                        <a:pt x="464" y="1502"/>
                      </a:lnTo>
                      <a:lnTo>
                        <a:pt x="474" y="1500"/>
                      </a:lnTo>
                      <a:lnTo>
                        <a:pt x="474" y="1500"/>
                      </a:lnTo>
                      <a:lnTo>
                        <a:pt x="488" y="1500"/>
                      </a:lnTo>
                      <a:lnTo>
                        <a:pt x="496" y="1502"/>
                      </a:lnTo>
                      <a:lnTo>
                        <a:pt x="498" y="1504"/>
                      </a:lnTo>
                      <a:lnTo>
                        <a:pt x="500" y="1506"/>
                      </a:lnTo>
                      <a:lnTo>
                        <a:pt x="500" y="1506"/>
                      </a:lnTo>
                      <a:lnTo>
                        <a:pt x="510" y="1512"/>
                      </a:lnTo>
                      <a:lnTo>
                        <a:pt x="524" y="1520"/>
                      </a:lnTo>
                      <a:lnTo>
                        <a:pt x="524" y="1520"/>
                      </a:lnTo>
                      <a:lnTo>
                        <a:pt x="542" y="1522"/>
                      </a:lnTo>
                      <a:lnTo>
                        <a:pt x="554" y="1522"/>
                      </a:lnTo>
                      <a:lnTo>
                        <a:pt x="558" y="1522"/>
                      </a:lnTo>
                      <a:lnTo>
                        <a:pt x="562" y="1520"/>
                      </a:lnTo>
                      <a:lnTo>
                        <a:pt x="562" y="1520"/>
                      </a:lnTo>
                      <a:lnTo>
                        <a:pt x="566" y="1518"/>
                      </a:lnTo>
                      <a:lnTo>
                        <a:pt x="570" y="1518"/>
                      </a:lnTo>
                      <a:lnTo>
                        <a:pt x="582" y="1520"/>
                      </a:lnTo>
                      <a:lnTo>
                        <a:pt x="594" y="1526"/>
                      </a:lnTo>
                      <a:lnTo>
                        <a:pt x="594" y="1526"/>
                      </a:lnTo>
                      <a:lnTo>
                        <a:pt x="604" y="1530"/>
                      </a:lnTo>
                      <a:lnTo>
                        <a:pt x="612" y="1532"/>
                      </a:lnTo>
                      <a:lnTo>
                        <a:pt x="622" y="1532"/>
                      </a:lnTo>
                      <a:lnTo>
                        <a:pt x="622" y="1532"/>
                      </a:lnTo>
                      <a:lnTo>
                        <a:pt x="634" y="1530"/>
                      </a:lnTo>
                      <a:lnTo>
                        <a:pt x="648" y="1528"/>
                      </a:lnTo>
                      <a:lnTo>
                        <a:pt x="662" y="1528"/>
                      </a:lnTo>
                      <a:lnTo>
                        <a:pt x="686" y="1532"/>
                      </a:lnTo>
                      <a:lnTo>
                        <a:pt x="712" y="1536"/>
                      </a:lnTo>
                      <a:lnTo>
                        <a:pt x="712" y="1536"/>
                      </a:lnTo>
                      <a:lnTo>
                        <a:pt x="722" y="1532"/>
                      </a:lnTo>
                      <a:lnTo>
                        <a:pt x="732" y="1524"/>
                      </a:lnTo>
                      <a:lnTo>
                        <a:pt x="734" y="1520"/>
                      </a:lnTo>
                      <a:lnTo>
                        <a:pt x="738" y="1514"/>
                      </a:lnTo>
                      <a:lnTo>
                        <a:pt x="738" y="1514"/>
                      </a:lnTo>
                      <a:lnTo>
                        <a:pt x="740" y="1510"/>
                      </a:lnTo>
                      <a:lnTo>
                        <a:pt x="744" y="1506"/>
                      </a:lnTo>
                      <a:lnTo>
                        <a:pt x="750" y="1502"/>
                      </a:lnTo>
                      <a:lnTo>
                        <a:pt x="754" y="1500"/>
                      </a:lnTo>
                      <a:lnTo>
                        <a:pt x="758" y="1500"/>
                      </a:lnTo>
                      <a:lnTo>
                        <a:pt x="766" y="1494"/>
                      </a:lnTo>
                      <a:lnTo>
                        <a:pt x="776" y="1476"/>
                      </a:lnTo>
                      <a:lnTo>
                        <a:pt x="788" y="1438"/>
                      </a:lnTo>
                      <a:lnTo>
                        <a:pt x="788" y="1438"/>
                      </a:lnTo>
                      <a:lnTo>
                        <a:pt x="792" y="1420"/>
                      </a:lnTo>
                      <a:lnTo>
                        <a:pt x="794" y="1398"/>
                      </a:lnTo>
                      <a:lnTo>
                        <a:pt x="796" y="1368"/>
                      </a:lnTo>
                      <a:lnTo>
                        <a:pt x="796" y="1368"/>
                      </a:lnTo>
                      <a:lnTo>
                        <a:pt x="794" y="1330"/>
                      </a:lnTo>
                      <a:lnTo>
                        <a:pt x="790" y="1286"/>
                      </a:lnTo>
                      <a:lnTo>
                        <a:pt x="786" y="1238"/>
                      </a:lnTo>
                      <a:lnTo>
                        <a:pt x="786" y="1238"/>
                      </a:lnTo>
                      <a:lnTo>
                        <a:pt x="770" y="1172"/>
                      </a:lnTo>
                      <a:lnTo>
                        <a:pt x="756" y="1114"/>
                      </a:lnTo>
                      <a:lnTo>
                        <a:pt x="746" y="1062"/>
                      </a:lnTo>
                      <a:lnTo>
                        <a:pt x="760" y="1088"/>
                      </a:lnTo>
                      <a:lnTo>
                        <a:pt x="780" y="1138"/>
                      </a:lnTo>
                      <a:lnTo>
                        <a:pt x="790" y="1152"/>
                      </a:lnTo>
                      <a:lnTo>
                        <a:pt x="794" y="1176"/>
                      </a:lnTo>
                      <a:lnTo>
                        <a:pt x="812" y="1210"/>
                      </a:lnTo>
                      <a:lnTo>
                        <a:pt x="816" y="1218"/>
                      </a:lnTo>
                      <a:lnTo>
                        <a:pt x="840" y="1266"/>
                      </a:lnTo>
                      <a:lnTo>
                        <a:pt x="850" y="1264"/>
                      </a:lnTo>
                      <a:lnTo>
                        <a:pt x="854" y="1272"/>
                      </a:lnTo>
                      <a:lnTo>
                        <a:pt x="850" y="1282"/>
                      </a:lnTo>
                      <a:lnTo>
                        <a:pt x="864" y="1304"/>
                      </a:lnTo>
                      <a:lnTo>
                        <a:pt x="884" y="1340"/>
                      </a:lnTo>
                      <a:lnTo>
                        <a:pt x="914" y="1362"/>
                      </a:lnTo>
                      <a:lnTo>
                        <a:pt x="946" y="1370"/>
                      </a:lnTo>
                      <a:lnTo>
                        <a:pt x="938" y="1348"/>
                      </a:lnTo>
                      <a:lnTo>
                        <a:pt x="952" y="1366"/>
                      </a:lnTo>
                      <a:lnTo>
                        <a:pt x="964" y="1336"/>
                      </a:lnTo>
                      <a:lnTo>
                        <a:pt x="962" y="1298"/>
                      </a:lnTo>
                      <a:lnTo>
                        <a:pt x="942" y="1262"/>
                      </a:lnTo>
                      <a:lnTo>
                        <a:pt x="932" y="1238"/>
                      </a:lnTo>
                      <a:lnTo>
                        <a:pt x="922" y="1236"/>
                      </a:lnTo>
                      <a:lnTo>
                        <a:pt x="918" y="1228"/>
                      </a:lnTo>
                      <a:lnTo>
                        <a:pt x="922" y="1222"/>
                      </a:lnTo>
                      <a:lnTo>
                        <a:pt x="898" y="1174"/>
                      </a:lnTo>
                      <a:lnTo>
                        <a:pt x="892" y="1166"/>
                      </a:lnTo>
                      <a:lnTo>
                        <a:pt x="874" y="1132"/>
                      </a:lnTo>
                      <a:lnTo>
                        <a:pt x="856" y="1116"/>
                      </a:lnTo>
                      <a:lnTo>
                        <a:pt x="850" y="1100"/>
                      </a:lnTo>
                      <a:lnTo>
                        <a:pt x="820" y="1056"/>
                      </a:lnTo>
                      <a:lnTo>
                        <a:pt x="804" y="1030"/>
                      </a:lnTo>
                      <a:lnTo>
                        <a:pt x="804" y="1030"/>
                      </a:lnTo>
                      <a:lnTo>
                        <a:pt x="800" y="1022"/>
                      </a:lnTo>
                      <a:lnTo>
                        <a:pt x="800" y="1022"/>
                      </a:lnTo>
                      <a:lnTo>
                        <a:pt x="840" y="1058"/>
                      </a:lnTo>
                      <a:lnTo>
                        <a:pt x="884" y="1104"/>
                      </a:lnTo>
                      <a:lnTo>
                        <a:pt x="934" y="1158"/>
                      </a:lnTo>
                      <a:lnTo>
                        <a:pt x="934" y="1158"/>
                      </a:lnTo>
                      <a:lnTo>
                        <a:pt x="972" y="1190"/>
                      </a:lnTo>
                      <a:lnTo>
                        <a:pt x="1006" y="1216"/>
                      </a:lnTo>
                      <a:lnTo>
                        <a:pt x="1036" y="1238"/>
                      </a:lnTo>
                      <a:lnTo>
                        <a:pt x="1036" y="1238"/>
                      </a:lnTo>
                      <a:lnTo>
                        <a:pt x="1062" y="1254"/>
                      </a:lnTo>
                      <a:lnTo>
                        <a:pt x="1082" y="1264"/>
                      </a:lnTo>
                      <a:lnTo>
                        <a:pt x="1098" y="1270"/>
                      </a:lnTo>
                      <a:lnTo>
                        <a:pt x="1138" y="1282"/>
                      </a:lnTo>
                      <a:lnTo>
                        <a:pt x="1158" y="1282"/>
                      </a:lnTo>
                      <a:lnTo>
                        <a:pt x="1168" y="1280"/>
                      </a:lnTo>
                      <a:lnTo>
                        <a:pt x="1168" y="1280"/>
                      </a:lnTo>
                      <a:lnTo>
                        <a:pt x="1170" y="1278"/>
                      </a:lnTo>
                      <a:lnTo>
                        <a:pt x="1174" y="1274"/>
                      </a:lnTo>
                      <a:lnTo>
                        <a:pt x="1180" y="1270"/>
                      </a:lnTo>
                      <a:lnTo>
                        <a:pt x="1186" y="1270"/>
                      </a:lnTo>
                      <a:lnTo>
                        <a:pt x="1190" y="1270"/>
                      </a:lnTo>
                      <a:lnTo>
                        <a:pt x="1190" y="1270"/>
                      </a:lnTo>
                      <a:lnTo>
                        <a:pt x="1196" y="1272"/>
                      </a:lnTo>
                      <a:lnTo>
                        <a:pt x="1202" y="1270"/>
                      </a:lnTo>
                      <a:lnTo>
                        <a:pt x="1214" y="1266"/>
                      </a:lnTo>
                      <a:lnTo>
                        <a:pt x="1224" y="1260"/>
                      </a:lnTo>
                      <a:lnTo>
                        <a:pt x="1234" y="1236"/>
                      </a:lnTo>
                      <a:lnTo>
                        <a:pt x="1244" y="1216"/>
                      </a:lnTo>
                      <a:lnTo>
                        <a:pt x="1244" y="1216"/>
                      </a:lnTo>
                      <a:lnTo>
                        <a:pt x="1252" y="1202"/>
                      </a:lnTo>
                      <a:lnTo>
                        <a:pt x="1260" y="1192"/>
                      </a:lnTo>
                      <a:lnTo>
                        <a:pt x="1268" y="1184"/>
                      </a:lnTo>
                      <a:lnTo>
                        <a:pt x="1268" y="1184"/>
                      </a:lnTo>
                      <a:lnTo>
                        <a:pt x="1274" y="1176"/>
                      </a:lnTo>
                      <a:lnTo>
                        <a:pt x="1278" y="1168"/>
                      </a:lnTo>
                      <a:lnTo>
                        <a:pt x="1278" y="1156"/>
                      </a:lnTo>
                      <a:lnTo>
                        <a:pt x="1278" y="1156"/>
                      </a:lnTo>
                      <a:lnTo>
                        <a:pt x="1282" y="1144"/>
                      </a:lnTo>
                      <a:lnTo>
                        <a:pt x="1286" y="1132"/>
                      </a:lnTo>
                      <a:lnTo>
                        <a:pt x="1288" y="1128"/>
                      </a:lnTo>
                      <a:lnTo>
                        <a:pt x="1292" y="1126"/>
                      </a:lnTo>
                      <a:lnTo>
                        <a:pt x="1292" y="1126"/>
                      </a:lnTo>
                      <a:lnTo>
                        <a:pt x="1296" y="1124"/>
                      </a:lnTo>
                      <a:lnTo>
                        <a:pt x="1298" y="1120"/>
                      </a:lnTo>
                      <a:lnTo>
                        <a:pt x="1306" y="1112"/>
                      </a:lnTo>
                      <a:lnTo>
                        <a:pt x="1312" y="1096"/>
                      </a:lnTo>
                      <a:lnTo>
                        <a:pt x="1312" y="1096"/>
                      </a:lnTo>
                      <a:lnTo>
                        <a:pt x="1314" y="1078"/>
                      </a:lnTo>
                      <a:lnTo>
                        <a:pt x="1316" y="1068"/>
                      </a:lnTo>
                      <a:lnTo>
                        <a:pt x="1316" y="1068"/>
                      </a:lnTo>
                      <a:lnTo>
                        <a:pt x="1314" y="1066"/>
                      </a:lnTo>
                      <a:lnTo>
                        <a:pt x="1314" y="1062"/>
                      </a:lnTo>
                      <a:lnTo>
                        <a:pt x="1316" y="1054"/>
                      </a:lnTo>
                      <a:lnTo>
                        <a:pt x="1324" y="1042"/>
                      </a:lnTo>
                      <a:lnTo>
                        <a:pt x="1324" y="1042"/>
                      </a:lnTo>
                      <a:lnTo>
                        <a:pt x="1330" y="1036"/>
                      </a:lnTo>
                      <a:lnTo>
                        <a:pt x="1334" y="1030"/>
                      </a:lnTo>
                      <a:lnTo>
                        <a:pt x="1336" y="1020"/>
                      </a:lnTo>
                      <a:lnTo>
                        <a:pt x="1336" y="1020"/>
                      </a:lnTo>
                      <a:close/>
                      <a:moveTo>
                        <a:pt x="662" y="842"/>
                      </a:moveTo>
                      <a:lnTo>
                        <a:pt x="662" y="842"/>
                      </a:lnTo>
                      <a:lnTo>
                        <a:pt x="662" y="842"/>
                      </a:lnTo>
                      <a:lnTo>
                        <a:pt x="662" y="842"/>
                      </a:lnTo>
                      <a:lnTo>
                        <a:pt x="662" y="842"/>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4" name="Group 53"/>
              <p:cNvGrpSpPr>
                <a:grpSpLocks noChangeAspect="1"/>
              </p:cNvGrpSpPr>
              <p:nvPr/>
            </p:nvGrpSpPr>
            <p:grpSpPr>
              <a:xfrm>
                <a:off x="69" y="4273552"/>
                <a:ext cx="1192646" cy="1365250"/>
                <a:chOff x="6991351" y="2448533"/>
                <a:chExt cx="1646965" cy="1885342"/>
              </a:xfrm>
              <a:solidFill>
                <a:schemeClr val="bg2">
                  <a:lumMod val="50000"/>
                  <a:lumOff val="50000"/>
                  <a:alpha val="18000"/>
                </a:schemeClr>
              </a:solidFill>
            </p:grpSpPr>
            <p:sp>
              <p:nvSpPr>
                <p:cNvPr id="155" name="Freeform 56"/>
                <p:cNvSpPr>
                  <a:spLocks/>
                </p:cNvSpPr>
                <p:nvPr/>
              </p:nvSpPr>
              <p:spPr bwMode="auto">
                <a:xfrm>
                  <a:off x="7543643" y="2953066"/>
                  <a:ext cx="19050" cy="498475"/>
                </a:xfrm>
                <a:custGeom>
                  <a:avLst/>
                  <a:gdLst>
                    <a:gd name="T0" fmla="*/ 2 w 12"/>
                    <a:gd name="T1" fmla="*/ 314 h 314"/>
                    <a:gd name="T2" fmla="*/ 2 w 12"/>
                    <a:gd name="T3" fmla="*/ 314 h 314"/>
                    <a:gd name="T4" fmla="*/ 4 w 12"/>
                    <a:gd name="T5" fmla="*/ 314 h 314"/>
                    <a:gd name="T6" fmla="*/ 4 w 12"/>
                    <a:gd name="T7" fmla="*/ 314 h 314"/>
                    <a:gd name="T8" fmla="*/ 4 w 12"/>
                    <a:gd name="T9" fmla="*/ 296 h 314"/>
                    <a:gd name="T10" fmla="*/ 12 w 12"/>
                    <a:gd name="T11" fmla="*/ 56 h 314"/>
                    <a:gd name="T12" fmla="*/ 12 w 12"/>
                    <a:gd name="T13" fmla="*/ 56 h 314"/>
                    <a:gd name="T14" fmla="*/ 12 w 12"/>
                    <a:gd name="T15" fmla="*/ 28 h 314"/>
                    <a:gd name="T16" fmla="*/ 12 w 12"/>
                    <a:gd name="T17" fmla="*/ 28 h 314"/>
                    <a:gd name="T18" fmla="*/ 12 w 12"/>
                    <a:gd name="T19" fmla="*/ 16 h 314"/>
                    <a:gd name="T20" fmla="*/ 10 w 12"/>
                    <a:gd name="T21" fmla="*/ 6 h 314"/>
                    <a:gd name="T22" fmla="*/ 10 w 12"/>
                    <a:gd name="T23" fmla="*/ 6 h 314"/>
                    <a:gd name="T24" fmla="*/ 6 w 12"/>
                    <a:gd name="T25" fmla="*/ 0 h 314"/>
                    <a:gd name="T26" fmla="*/ 4 w 12"/>
                    <a:gd name="T27" fmla="*/ 0 h 314"/>
                    <a:gd name="T28" fmla="*/ 2 w 12"/>
                    <a:gd name="T29" fmla="*/ 2 h 314"/>
                    <a:gd name="T30" fmla="*/ 2 w 12"/>
                    <a:gd name="T31" fmla="*/ 2 h 314"/>
                    <a:gd name="T32" fmla="*/ 0 w 12"/>
                    <a:gd name="T33" fmla="*/ 10 h 314"/>
                    <a:gd name="T34" fmla="*/ 0 w 12"/>
                    <a:gd name="T35" fmla="*/ 18 h 314"/>
                    <a:gd name="T36" fmla="*/ 0 w 12"/>
                    <a:gd name="T37" fmla="*/ 18 h 314"/>
                    <a:gd name="T38" fmla="*/ 2 w 12"/>
                    <a:gd name="T39" fmla="*/ 28 h 314"/>
                    <a:gd name="T40" fmla="*/ 2 w 12"/>
                    <a:gd name="T41" fmla="*/ 42 h 314"/>
                    <a:gd name="T42" fmla="*/ 0 w 12"/>
                    <a:gd name="T43" fmla="*/ 298 h 314"/>
                    <a:gd name="T44" fmla="*/ 0 w 12"/>
                    <a:gd name="T45" fmla="*/ 298 h 314"/>
                    <a:gd name="T46" fmla="*/ 0 w 12"/>
                    <a:gd name="T47" fmla="*/ 310 h 314"/>
                    <a:gd name="T48" fmla="*/ 2 w 12"/>
                    <a:gd name="T49" fmla="*/ 314 h 314"/>
                    <a:gd name="T50" fmla="*/ 2 w 12"/>
                    <a:gd name="T51" fmla="*/ 314 h 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 h="314">
                      <a:moveTo>
                        <a:pt x="2" y="314"/>
                      </a:moveTo>
                      <a:lnTo>
                        <a:pt x="2" y="314"/>
                      </a:lnTo>
                      <a:lnTo>
                        <a:pt x="4" y="314"/>
                      </a:lnTo>
                      <a:lnTo>
                        <a:pt x="4" y="314"/>
                      </a:lnTo>
                      <a:lnTo>
                        <a:pt x="4" y="296"/>
                      </a:lnTo>
                      <a:lnTo>
                        <a:pt x="12" y="56"/>
                      </a:lnTo>
                      <a:lnTo>
                        <a:pt x="12" y="56"/>
                      </a:lnTo>
                      <a:lnTo>
                        <a:pt x="12" y="28"/>
                      </a:lnTo>
                      <a:lnTo>
                        <a:pt x="12" y="28"/>
                      </a:lnTo>
                      <a:lnTo>
                        <a:pt x="12" y="16"/>
                      </a:lnTo>
                      <a:lnTo>
                        <a:pt x="10" y="6"/>
                      </a:lnTo>
                      <a:lnTo>
                        <a:pt x="10" y="6"/>
                      </a:lnTo>
                      <a:lnTo>
                        <a:pt x="6" y="0"/>
                      </a:lnTo>
                      <a:lnTo>
                        <a:pt x="4" y="0"/>
                      </a:lnTo>
                      <a:lnTo>
                        <a:pt x="2" y="2"/>
                      </a:lnTo>
                      <a:lnTo>
                        <a:pt x="2" y="2"/>
                      </a:lnTo>
                      <a:lnTo>
                        <a:pt x="0" y="10"/>
                      </a:lnTo>
                      <a:lnTo>
                        <a:pt x="0" y="18"/>
                      </a:lnTo>
                      <a:lnTo>
                        <a:pt x="0" y="18"/>
                      </a:lnTo>
                      <a:lnTo>
                        <a:pt x="2" y="28"/>
                      </a:lnTo>
                      <a:lnTo>
                        <a:pt x="2" y="42"/>
                      </a:lnTo>
                      <a:lnTo>
                        <a:pt x="0" y="298"/>
                      </a:lnTo>
                      <a:lnTo>
                        <a:pt x="0" y="298"/>
                      </a:lnTo>
                      <a:lnTo>
                        <a:pt x="0" y="310"/>
                      </a:lnTo>
                      <a:lnTo>
                        <a:pt x="2" y="314"/>
                      </a:lnTo>
                      <a:lnTo>
                        <a:pt x="2" y="3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6" name="Freeform 57"/>
                <p:cNvSpPr>
                  <a:spLocks/>
                </p:cNvSpPr>
                <p:nvPr/>
              </p:nvSpPr>
              <p:spPr bwMode="auto">
                <a:xfrm>
                  <a:off x="7597775" y="335597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7" name="Freeform 58"/>
                <p:cNvSpPr>
                  <a:spLocks/>
                </p:cNvSpPr>
                <p:nvPr/>
              </p:nvSpPr>
              <p:spPr bwMode="auto">
                <a:xfrm>
                  <a:off x="7565869" y="3273742"/>
                  <a:ext cx="463550" cy="193675"/>
                </a:xfrm>
                <a:custGeom>
                  <a:avLst/>
                  <a:gdLst>
                    <a:gd name="T0" fmla="*/ 0 w 292"/>
                    <a:gd name="T1" fmla="*/ 122 h 122"/>
                    <a:gd name="T2" fmla="*/ 0 w 292"/>
                    <a:gd name="T3" fmla="*/ 122 h 122"/>
                    <a:gd name="T4" fmla="*/ 18 w 292"/>
                    <a:gd name="T5" fmla="*/ 116 h 122"/>
                    <a:gd name="T6" fmla="*/ 254 w 292"/>
                    <a:gd name="T7" fmla="*/ 20 h 122"/>
                    <a:gd name="T8" fmla="*/ 254 w 292"/>
                    <a:gd name="T9" fmla="*/ 20 h 122"/>
                    <a:gd name="T10" fmla="*/ 268 w 292"/>
                    <a:gd name="T11" fmla="*/ 14 h 122"/>
                    <a:gd name="T12" fmla="*/ 278 w 292"/>
                    <a:gd name="T13" fmla="*/ 12 h 122"/>
                    <a:gd name="T14" fmla="*/ 278 w 292"/>
                    <a:gd name="T15" fmla="*/ 12 h 122"/>
                    <a:gd name="T16" fmla="*/ 284 w 292"/>
                    <a:gd name="T17" fmla="*/ 10 h 122"/>
                    <a:gd name="T18" fmla="*/ 292 w 292"/>
                    <a:gd name="T19" fmla="*/ 6 h 122"/>
                    <a:gd name="T20" fmla="*/ 292 w 292"/>
                    <a:gd name="T21" fmla="*/ 6 h 122"/>
                    <a:gd name="T22" fmla="*/ 292 w 292"/>
                    <a:gd name="T23" fmla="*/ 4 h 122"/>
                    <a:gd name="T24" fmla="*/ 292 w 292"/>
                    <a:gd name="T25" fmla="*/ 2 h 122"/>
                    <a:gd name="T26" fmla="*/ 286 w 292"/>
                    <a:gd name="T27" fmla="*/ 0 h 122"/>
                    <a:gd name="T28" fmla="*/ 286 w 292"/>
                    <a:gd name="T29" fmla="*/ 0 h 122"/>
                    <a:gd name="T30" fmla="*/ 274 w 292"/>
                    <a:gd name="T31" fmla="*/ 2 h 122"/>
                    <a:gd name="T32" fmla="*/ 264 w 292"/>
                    <a:gd name="T33" fmla="*/ 6 h 122"/>
                    <a:gd name="T34" fmla="*/ 264 w 292"/>
                    <a:gd name="T35" fmla="*/ 6 h 122"/>
                    <a:gd name="T36" fmla="*/ 238 w 292"/>
                    <a:gd name="T37" fmla="*/ 16 h 122"/>
                    <a:gd name="T38" fmla="*/ 16 w 292"/>
                    <a:gd name="T39" fmla="*/ 112 h 122"/>
                    <a:gd name="T40" fmla="*/ 16 w 292"/>
                    <a:gd name="T41" fmla="*/ 112 h 122"/>
                    <a:gd name="T42" fmla="*/ 0 w 292"/>
                    <a:gd name="T43" fmla="*/ 120 h 122"/>
                    <a:gd name="T44" fmla="*/ 0 w 292"/>
                    <a:gd name="T45" fmla="*/ 120 h 122"/>
                    <a:gd name="T46" fmla="*/ 0 w 292"/>
                    <a:gd name="T47" fmla="*/ 120 h 122"/>
                    <a:gd name="T48" fmla="*/ 0 w 292"/>
                    <a:gd name="T49" fmla="*/ 120 h 122"/>
                    <a:gd name="T50" fmla="*/ 0 w 292"/>
                    <a:gd name="T51" fmla="*/ 122 h 122"/>
                    <a:gd name="T52" fmla="*/ 0 w 292"/>
                    <a:gd name="T53" fmla="*/ 122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92" h="122">
                      <a:moveTo>
                        <a:pt x="0" y="122"/>
                      </a:moveTo>
                      <a:lnTo>
                        <a:pt x="0" y="122"/>
                      </a:lnTo>
                      <a:lnTo>
                        <a:pt x="18" y="116"/>
                      </a:lnTo>
                      <a:lnTo>
                        <a:pt x="254" y="20"/>
                      </a:lnTo>
                      <a:lnTo>
                        <a:pt x="254" y="20"/>
                      </a:lnTo>
                      <a:lnTo>
                        <a:pt x="268" y="14"/>
                      </a:lnTo>
                      <a:lnTo>
                        <a:pt x="278" y="12"/>
                      </a:lnTo>
                      <a:lnTo>
                        <a:pt x="278" y="12"/>
                      </a:lnTo>
                      <a:lnTo>
                        <a:pt x="284" y="10"/>
                      </a:lnTo>
                      <a:lnTo>
                        <a:pt x="292" y="6"/>
                      </a:lnTo>
                      <a:lnTo>
                        <a:pt x="292" y="6"/>
                      </a:lnTo>
                      <a:lnTo>
                        <a:pt x="292" y="4"/>
                      </a:lnTo>
                      <a:lnTo>
                        <a:pt x="292" y="2"/>
                      </a:lnTo>
                      <a:lnTo>
                        <a:pt x="286" y="0"/>
                      </a:lnTo>
                      <a:lnTo>
                        <a:pt x="286" y="0"/>
                      </a:lnTo>
                      <a:lnTo>
                        <a:pt x="274" y="2"/>
                      </a:lnTo>
                      <a:lnTo>
                        <a:pt x="264" y="6"/>
                      </a:lnTo>
                      <a:lnTo>
                        <a:pt x="264" y="6"/>
                      </a:lnTo>
                      <a:lnTo>
                        <a:pt x="238" y="16"/>
                      </a:lnTo>
                      <a:lnTo>
                        <a:pt x="16" y="112"/>
                      </a:lnTo>
                      <a:lnTo>
                        <a:pt x="16" y="112"/>
                      </a:lnTo>
                      <a:lnTo>
                        <a:pt x="0" y="120"/>
                      </a:lnTo>
                      <a:lnTo>
                        <a:pt x="0" y="120"/>
                      </a:lnTo>
                      <a:lnTo>
                        <a:pt x="0" y="120"/>
                      </a:lnTo>
                      <a:lnTo>
                        <a:pt x="0" y="120"/>
                      </a:lnTo>
                      <a:lnTo>
                        <a:pt x="0" y="122"/>
                      </a:lnTo>
                      <a:lnTo>
                        <a:pt x="0" y="12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8" name="Freeform 59"/>
                <p:cNvSpPr>
                  <a:spLocks noEditPoints="1"/>
                </p:cNvSpPr>
                <p:nvPr/>
              </p:nvSpPr>
              <p:spPr bwMode="auto">
                <a:xfrm>
                  <a:off x="6991351" y="2448533"/>
                  <a:ext cx="1646965" cy="1885342"/>
                </a:xfrm>
                <a:custGeom>
                  <a:avLst/>
                  <a:gdLst>
                    <a:gd name="T0" fmla="*/ 1212 w 1216"/>
                    <a:gd name="T1" fmla="*/ 748 h 1392"/>
                    <a:gd name="T2" fmla="*/ 1174 w 1216"/>
                    <a:gd name="T3" fmla="*/ 708 h 1392"/>
                    <a:gd name="T4" fmla="*/ 850 w 1216"/>
                    <a:gd name="T5" fmla="*/ 674 h 1392"/>
                    <a:gd name="T6" fmla="*/ 410 w 1216"/>
                    <a:gd name="T7" fmla="*/ 830 h 1392"/>
                    <a:gd name="T8" fmla="*/ 392 w 1216"/>
                    <a:gd name="T9" fmla="*/ 836 h 1392"/>
                    <a:gd name="T10" fmla="*/ 400 w 1216"/>
                    <a:gd name="T11" fmla="*/ 812 h 1392"/>
                    <a:gd name="T12" fmla="*/ 408 w 1216"/>
                    <a:gd name="T13" fmla="*/ 796 h 1392"/>
                    <a:gd name="T14" fmla="*/ 398 w 1216"/>
                    <a:gd name="T15" fmla="*/ 784 h 1392"/>
                    <a:gd name="T16" fmla="*/ 396 w 1216"/>
                    <a:gd name="T17" fmla="*/ 776 h 1392"/>
                    <a:gd name="T18" fmla="*/ 390 w 1216"/>
                    <a:gd name="T19" fmla="*/ 770 h 1392"/>
                    <a:gd name="T20" fmla="*/ 380 w 1216"/>
                    <a:gd name="T21" fmla="*/ 766 h 1392"/>
                    <a:gd name="T22" fmla="*/ 374 w 1216"/>
                    <a:gd name="T23" fmla="*/ 768 h 1392"/>
                    <a:gd name="T24" fmla="*/ 356 w 1216"/>
                    <a:gd name="T25" fmla="*/ 768 h 1392"/>
                    <a:gd name="T26" fmla="*/ 348 w 1216"/>
                    <a:gd name="T27" fmla="*/ 782 h 1392"/>
                    <a:gd name="T28" fmla="*/ 330 w 1216"/>
                    <a:gd name="T29" fmla="*/ 774 h 1392"/>
                    <a:gd name="T30" fmla="*/ 310 w 1216"/>
                    <a:gd name="T31" fmla="*/ 308 h 1392"/>
                    <a:gd name="T32" fmla="*/ 164 w 1216"/>
                    <a:gd name="T33" fmla="*/ 22 h 1392"/>
                    <a:gd name="T34" fmla="*/ 90 w 1216"/>
                    <a:gd name="T35" fmla="*/ 0 h 1392"/>
                    <a:gd name="T36" fmla="*/ 76 w 1216"/>
                    <a:gd name="T37" fmla="*/ 14 h 1392"/>
                    <a:gd name="T38" fmla="*/ 0 w 1216"/>
                    <a:gd name="T39" fmla="*/ 650 h 1392"/>
                    <a:gd name="T40" fmla="*/ 0 w 1216"/>
                    <a:gd name="T41" fmla="*/ 692 h 1392"/>
                    <a:gd name="T42" fmla="*/ 22 w 1216"/>
                    <a:gd name="T43" fmla="*/ 1096 h 1392"/>
                    <a:gd name="T44" fmla="*/ 120 w 1216"/>
                    <a:gd name="T45" fmla="*/ 1036 h 1392"/>
                    <a:gd name="T46" fmla="*/ 228 w 1216"/>
                    <a:gd name="T47" fmla="*/ 952 h 1392"/>
                    <a:gd name="T48" fmla="*/ 154 w 1216"/>
                    <a:gd name="T49" fmla="*/ 1044 h 1392"/>
                    <a:gd name="T50" fmla="*/ 122 w 1216"/>
                    <a:gd name="T51" fmla="*/ 1102 h 1392"/>
                    <a:gd name="T52" fmla="*/ 76 w 1216"/>
                    <a:gd name="T53" fmla="*/ 1188 h 1392"/>
                    <a:gd name="T54" fmla="*/ 118 w 1216"/>
                    <a:gd name="T55" fmla="*/ 1216 h 1392"/>
                    <a:gd name="T56" fmla="*/ 178 w 1216"/>
                    <a:gd name="T57" fmla="*/ 1142 h 1392"/>
                    <a:gd name="T58" fmla="*/ 222 w 1216"/>
                    <a:gd name="T59" fmla="*/ 1090 h 1392"/>
                    <a:gd name="T60" fmla="*/ 278 w 1216"/>
                    <a:gd name="T61" fmla="*/ 988 h 1392"/>
                    <a:gd name="T62" fmla="*/ 296 w 1216"/>
                    <a:gd name="T63" fmla="*/ 960 h 1392"/>
                    <a:gd name="T64" fmla="*/ 244 w 1216"/>
                    <a:gd name="T65" fmla="*/ 1120 h 1392"/>
                    <a:gd name="T66" fmla="*/ 224 w 1216"/>
                    <a:gd name="T67" fmla="*/ 1234 h 1392"/>
                    <a:gd name="T68" fmla="*/ 232 w 1216"/>
                    <a:gd name="T69" fmla="*/ 1330 h 1392"/>
                    <a:gd name="T70" fmla="*/ 248 w 1216"/>
                    <a:gd name="T71" fmla="*/ 1354 h 1392"/>
                    <a:gd name="T72" fmla="*/ 262 w 1216"/>
                    <a:gd name="T73" fmla="*/ 1368 h 1392"/>
                    <a:gd name="T74" fmla="*/ 282 w 1216"/>
                    <a:gd name="T75" fmla="*/ 1390 h 1392"/>
                    <a:gd name="T76" fmla="*/ 338 w 1216"/>
                    <a:gd name="T77" fmla="*/ 1388 h 1392"/>
                    <a:gd name="T78" fmla="*/ 388 w 1216"/>
                    <a:gd name="T79" fmla="*/ 1390 h 1392"/>
                    <a:gd name="T80" fmla="*/ 412 w 1216"/>
                    <a:gd name="T81" fmla="*/ 1386 h 1392"/>
                    <a:gd name="T82" fmla="*/ 428 w 1216"/>
                    <a:gd name="T83" fmla="*/ 1392 h 1392"/>
                    <a:gd name="T84" fmla="*/ 450 w 1216"/>
                    <a:gd name="T85" fmla="*/ 1392 h 1392"/>
                    <a:gd name="T86" fmla="*/ 474 w 1216"/>
                    <a:gd name="T87" fmla="*/ 1380 h 1392"/>
                    <a:gd name="T88" fmla="*/ 496 w 1216"/>
                    <a:gd name="T89" fmla="*/ 1380 h 1392"/>
                    <a:gd name="T90" fmla="*/ 526 w 1216"/>
                    <a:gd name="T91" fmla="*/ 1374 h 1392"/>
                    <a:gd name="T92" fmla="*/ 598 w 1216"/>
                    <a:gd name="T93" fmla="*/ 1314 h 1392"/>
                    <a:gd name="T94" fmla="*/ 616 w 1216"/>
                    <a:gd name="T95" fmla="*/ 1292 h 1392"/>
                    <a:gd name="T96" fmla="*/ 630 w 1216"/>
                    <a:gd name="T97" fmla="*/ 1178 h 1392"/>
                    <a:gd name="T98" fmla="*/ 608 w 1216"/>
                    <a:gd name="T99" fmla="*/ 1104 h 1392"/>
                    <a:gd name="T100" fmla="*/ 714 w 1216"/>
                    <a:gd name="T101" fmla="*/ 1124 h 1392"/>
                    <a:gd name="T102" fmla="*/ 866 w 1216"/>
                    <a:gd name="T103" fmla="*/ 1120 h 1392"/>
                    <a:gd name="T104" fmla="*/ 1044 w 1216"/>
                    <a:gd name="T105" fmla="*/ 966 h 1392"/>
                    <a:gd name="T106" fmla="*/ 1210 w 1216"/>
                    <a:gd name="T107" fmla="*/ 784 h 1392"/>
                    <a:gd name="T108" fmla="*/ 382 w 1216"/>
                    <a:gd name="T109" fmla="*/ 776 h 1392"/>
                    <a:gd name="T110" fmla="*/ 382 w 1216"/>
                    <a:gd name="T111" fmla="*/ 776 h 1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216" h="1392">
                      <a:moveTo>
                        <a:pt x="1216" y="756"/>
                      </a:moveTo>
                      <a:lnTo>
                        <a:pt x="1216" y="756"/>
                      </a:lnTo>
                      <a:lnTo>
                        <a:pt x="1212" y="748"/>
                      </a:lnTo>
                      <a:lnTo>
                        <a:pt x="1212" y="748"/>
                      </a:lnTo>
                      <a:lnTo>
                        <a:pt x="1206" y="738"/>
                      </a:lnTo>
                      <a:lnTo>
                        <a:pt x="1200" y="730"/>
                      </a:lnTo>
                      <a:lnTo>
                        <a:pt x="1186" y="716"/>
                      </a:lnTo>
                      <a:lnTo>
                        <a:pt x="1174" y="708"/>
                      </a:lnTo>
                      <a:lnTo>
                        <a:pt x="1168" y="704"/>
                      </a:lnTo>
                      <a:lnTo>
                        <a:pt x="1084" y="676"/>
                      </a:lnTo>
                      <a:lnTo>
                        <a:pt x="976" y="664"/>
                      </a:lnTo>
                      <a:lnTo>
                        <a:pt x="850" y="674"/>
                      </a:lnTo>
                      <a:lnTo>
                        <a:pt x="742" y="698"/>
                      </a:lnTo>
                      <a:lnTo>
                        <a:pt x="582" y="748"/>
                      </a:lnTo>
                      <a:lnTo>
                        <a:pt x="476" y="796"/>
                      </a:lnTo>
                      <a:lnTo>
                        <a:pt x="410" y="830"/>
                      </a:lnTo>
                      <a:lnTo>
                        <a:pt x="388" y="842"/>
                      </a:lnTo>
                      <a:lnTo>
                        <a:pt x="388" y="842"/>
                      </a:lnTo>
                      <a:lnTo>
                        <a:pt x="392" y="836"/>
                      </a:lnTo>
                      <a:lnTo>
                        <a:pt x="392" y="836"/>
                      </a:lnTo>
                      <a:lnTo>
                        <a:pt x="394" y="828"/>
                      </a:lnTo>
                      <a:lnTo>
                        <a:pt x="394" y="814"/>
                      </a:lnTo>
                      <a:lnTo>
                        <a:pt x="394" y="814"/>
                      </a:lnTo>
                      <a:lnTo>
                        <a:pt x="400" y="812"/>
                      </a:lnTo>
                      <a:lnTo>
                        <a:pt x="404" y="808"/>
                      </a:lnTo>
                      <a:lnTo>
                        <a:pt x="404" y="808"/>
                      </a:lnTo>
                      <a:lnTo>
                        <a:pt x="408" y="802"/>
                      </a:lnTo>
                      <a:lnTo>
                        <a:pt x="408" y="796"/>
                      </a:lnTo>
                      <a:lnTo>
                        <a:pt x="404" y="790"/>
                      </a:lnTo>
                      <a:lnTo>
                        <a:pt x="400" y="784"/>
                      </a:lnTo>
                      <a:lnTo>
                        <a:pt x="400" y="784"/>
                      </a:lnTo>
                      <a:lnTo>
                        <a:pt x="398" y="784"/>
                      </a:lnTo>
                      <a:lnTo>
                        <a:pt x="402" y="782"/>
                      </a:lnTo>
                      <a:lnTo>
                        <a:pt x="398" y="780"/>
                      </a:lnTo>
                      <a:lnTo>
                        <a:pt x="396" y="778"/>
                      </a:lnTo>
                      <a:lnTo>
                        <a:pt x="396" y="776"/>
                      </a:lnTo>
                      <a:lnTo>
                        <a:pt x="394" y="770"/>
                      </a:lnTo>
                      <a:lnTo>
                        <a:pt x="392" y="772"/>
                      </a:lnTo>
                      <a:lnTo>
                        <a:pt x="392" y="770"/>
                      </a:lnTo>
                      <a:lnTo>
                        <a:pt x="390" y="770"/>
                      </a:lnTo>
                      <a:lnTo>
                        <a:pt x="386" y="766"/>
                      </a:lnTo>
                      <a:lnTo>
                        <a:pt x="384" y="770"/>
                      </a:lnTo>
                      <a:lnTo>
                        <a:pt x="382" y="768"/>
                      </a:lnTo>
                      <a:lnTo>
                        <a:pt x="380" y="766"/>
                      </a:lnTo>
                      <a:lnTo>
                        <a:pt x="378" y="772"/>
                      </a:lnTo>
                      <a:lnTo>
                        <a:pt x="378" y="772"/>
                      </a:lnTo>
                      <a:lnTo>
                        <a:pt x="378" y="772"/>
                      </a:lnTo>
                      <a:lnTo>
                        <a:pt x="374" y="768"/>
                      </a:lnTo>
                      <a:lnTo>
                        <a:pt x="374" y="768"/>
                      </a:lnTo>
                      <a:lnTo>
                        <a:pt x="368" y="764"/>
                      </a:lnTo>
                      <a:lnTo>
                        <a:pt x="362" y="764"/>
                      </a:lnTo>
                      <a:lnTo>
                        <a:pt x="356" y="768"/>
                      </a:lnTo>
                      <a:lnTo>
                        <a:pt x="352" y="772"/>
                      </a:lnTo>
                      <a:lnTo>
                        <a:pt x="352" y="772"/>
                      </a:lnTo>
                      <a:lnTo>
                        <a:pt x="348" y="776"/>
                      </a:lnTo>
                      <a:lnTo>
                        <a:pt x="348" y="782"/>
                      </a:lnTo>
                      <a:lnTo>
                        <a:pt x="348" y="782"/>
                      </a:lnTo>
                      <a:lnTo>
                        <a:pt x="336" y="786"/>
                      </a:lnTo>
                      <a:lnTo>
                        <a:pt x="328" y="792"/>
                      </a:lnTo>
                      <a:lnTo>
                        <a:pt x="330" y="774"/>
                      </a:lnTo>
                      <a:lnTo>
                        <a:pt x="336" y="700"/>
                      </a:lnTo>
                      <a:lnTo>
                        <a:pt x="340" y="586"/>
                      </a:lnTo>
                      <a:lnTo>
                        <a:pt x="328" y="418"/>
                      </a:lnTo>
                      <a:lnTo>
                        <a:pt x="310" y="308"/>
                      </a:lnTo>
                      <a:lnTo>
                        <a:pt x="274" y="186"/>
                      </a:lnTo>
                      <a:lnTo>
                        <a:pt x="222" y="92"/>
                      </a:lnTo>
                      <a:lnTo>
                        <a:pt x="164" y="22"/>
                      </a:lnTo>
                      <a:lnTo>
                        <a:pt x="164" y="22"/>
                      </a:lnTo>
                      <a:lnTo>
                        <a:pt x="152" y="14"/>
                      </a:lnTo>
                      <a:lnTo>
                        <a:pt x="136" y="6"/>
                      </a:lnTo>
                      <a:lnTo>
                        <a:pt x="118" y="0"/>
                      </a:lnTo>
                      <a:lnTo>
                        <a:pt x="90" y="0"/>
                      </a:lnTo>
                      <a:lnTo>
                        <a:pt x="90" y="0"/>
                      </a:lnTo>
                      <a:lnTo>
                        <a:pt x="82" y="4"/>
                      </a:lnTo>
                      <a:lnTo>
                        <a:pt x="78" y="10"/>
                      </a:lnTo>
                      <a:lnTo>
                        <a:pt x="76" y="14"/>
                      </a:lnTo>
                      <a:lnTo>
                        <a:pt x="58" y="38"/>
                      </a:lnTo>
                      <a:lnTo>
                        <a:pt x="24" y="100"/>
                      </a:lnTo>
                      <a:lnTo>
                        <a:pt x="0" y="158"/>
                      </a:lnTo>
                      <a:lnTo>
                        <a:pt x="0" y="650"/>
                      </a:lnTo>
                      <a:lnTo>
                        <a:pt x="76" y="712"/>
                      </a:lnTo>
                      <a:lnTo>
                        <a:pt x="76" y="712"/>
                      </a:lnTo>
                      <a:lnTo>
                        <a:pt x="36" y="700"/>
                      </a:lnTo>
                      <a:lnTo>
                        <a:pt x="0" y="692"/>
                      </a:lnTo>
                      <a:lnTo>
                        <a:pt x="0" y="1108"/>
                      </a:lnTo>
                      <a:lnTo>
                        <a:pt x="0" y="1108"/>
                      </a:lnTo>
                      <a:lnTo>
                        <a:pt x="22" y="1096"/>
                      </a:lnTo>
                      <a:lnTo>
                        <a:pt x="22" y="1096"/>
                      </a:lnTo>
                      <a:lnTo>
                        <a:pt x="52" y="1080"/>
                      </a:lnTo>
                      <a:lnTo>
                        <a:pt x="84" y="1060"/>
                      </a:lnTo>
                      <a:lnTo>
                        <a:pt x="120" y="1036"/>
                      </a:lnTo>
                      <a:lnTo>
                        <a:pt x="120" y="1036"/>
                      </a:lnTo>
                      <a:lnTo>
                        <a:pt x="166" y="996"/>
                      </a:lnTo>
                      <a:lnTo>
                        <a:pt x="206" y="962"/>
                      </a:lnTo>
                      <a:lnTo>
                        <a:pt x="244" y="932"/>
                      </a:lnTo>
                      <a:lnTo>
                        <a:pt x="228" y="952"/>
                      </a:lnTo>
                      <a:lnTo>
                        <a:pt x="198" y="990"/>
                      </a:lnTo>
                      <a:lnTo>
                        <a:pt x="190" y="1004"/>
                      </a:lnTo>
                      <a:lnTo>
                        <a:pt x="172" y="1016"/>
                      </a:lnTo>
                      <a:lnTo>
                        <a:pt x="154" y="1044"/>
                      </a:lnTo>
                      <a:lnTo>
                        <a:pt x="148" y="1052"/>
                      </a:lnTo>
                      <a:lnTo>
                        <a:pt x="122" y="1090"/>
                      </a:lnTo>
                      <a:lnTo>
                        <a:pt x="126" y="1096"/>
                      </a:lnTo>
                      <a:lnTo>
                        <a:pt x="122" y="1102"/>
                      </a:lnTo>
                      <a:lnTo>
                        <a:pt x="112" y="1104"/>
                      </a:lnTo>
                      <a:lnTo>
                        <a:pt x="102" y="1124"/>
                      </a:lnTo>
                      <a:lnTo>
                        <a:pt x="80" y="1154"/>
                      </a:lnTo>
                      <a:lnTo>
                        <a:pt x="76" y="1188"/>
                      </a:lnTo>
                      <a:lnTo>
                        <a:pt x="84" y="1216"/>
                      </a:lnTo>
                      <a:lnTo>
                        <a:pt x="98" y="1200"/>
                      </a:lnTo>
                      <a:lnTo>
                        <a:pt x="88" y="1218"/>
                      </a:lnTo>
                      <a:lnTo>
                        <a:pt x="118" y="1216"/>
                      </a:lnTo>
                      <a:lnTo>
                        <a:pt x="146" y="1198"/>
                      </a:lnTo>
                      <a:lnTo>
                        <a:pt x="166" y="1168"/>
                      </a:lnTo>
                      <a:lnTo>
                        <a:pt x="180" y="1150"/>
                      </a:lnTo>
                      <a:lnTo>
                        <a:pt x="178" y="1142"/>
                      </a:lnTo>
                      <a:lnTo>
                        <a:pt x="182" y="1136"/>
                      </a:lnTo>
                      <a:lnTo>
                        <a:pt x="190" y="1136"/>
                      </a:lnTo>
                      <a:lnTo>
                        <a:pt x="216" y="1098"/>
                      </a:lnTo>
                      <a:lnTo>
                        <a:pt x="222" y="1090"/>
                      </a:lnTo>
                      <a:lnTo>
                        <a:pt x="240" y="1062"/>
                      </a:lnTo>
                      <a:lnTo>
                        <a:pt x="246" y="1042"/>
                      </a:lnTo>
                      <a:lnTo>
                        <a:pt x="256" y="1030"/>
                      </a:lnTo>
                      <a:lnTo>
                        <a:pt x="278" y="988"/>
                      </a:lnTo>
                      <a:lnTo>
                        <a:pt x="292" y="964"/>
                      </a:lnTo>
                      <a:lnTo>
                        <a:pt x="292" y="964"/>
                      </a:lnTo>
                      <a:lnTo>
                        <a:pt x="296" y="960"/>
                      </a:lnTo>
                      <a:lnTo>
                        <a:pt x="296" y="960"/>
                      </a:lnTo>
                      <a:lnTo>
                        <a:pt x="284" y="1004"/>
                      </a:lnTo>
                      <a:lnTo>
                        <a:pt x="266" y="1058"/>
                      </a:lnTo>
                      <a:lnTo>
                        <a:pt x="244" y="1120"/>
                      </a:lnTo>
                      <a:lnTo>
                        <a:pt x="244" y="1120"/>
                      </a:lnTo>
                      <a:lnTo>
                        <a:pt x="236" y="1162"/>
                      </a:lnTo>
                      <a:lnTo>
                        <a:pt x="228" y="1200"/>
                      </a:lnTo>
                      <a:lnTo>
                        <a:pt x="224" y="1234"/>
                      </a:lnTo>
                      <a:lnTo>
                        <a:pt x="224" y="1234"/>
                      </a:lnTo>
                      <a:lnTo>
                        <a:pt x="222" y="1260"/>
                      </a:lnTo>
                      <a:lnTo>
                        <a:pt x="222" y="1278"/>
                      </a:lnTo>
                      <a:lnTo>
                        <a:pt x="224" y="1294"/>
                      </a:lnTo>
                      <a:lnTo>
                        <a:pt x="232" y="1330"/>
                      </a:lnTo>
                      <a:lnTo>
                        <a:pt x="238" y="1346"/>
                      </a:lnTo>
                      <a:lnTo>
                        <a:pt x="246" y="1354"/>
                      </a:lnTo>
                      <a:lnTo>
                        <a:pt x="246" y="1354"/>
                      </a:lnTo>
                      <a:lnTo>
                        <a:pt x="248" y="1354"/>
                      </a:lnTo>
                      <a:lnTo>
                        <a:pt x="252" y="1356"/>
                      </a:lnTo>
                      <a:lnTo>
                        <a:pt x="258" y="1360"/>
                      </a:lnTo>
                      <a:lnTo>
                        <a:pt x="262" y="1368"/>
                      </a:lnTo>
                      <a:lnTo>
                        <a:pt x="262" y="1368"/>
                      </a:lnTo>
                      <a:lnTo>
                        <a:pt x="264" y="1372"/>
                      </a:lnTo>
                      <a:lnTo>
                        <a:pt x="266" y="1378"/>
                      </a:lnTo>
                      <a:lnTo>
                        <a:pt x="274" y="1384"/>
                      </a:lnTo>
                      <a:lnTo>
                        <a:pt x="282" y="1390"/>
                      </a:lnTo>
                      <a:lnTo>
                        <a:pt x="306" y="1388"/>
                      </a:lnTo>
                      <a:lnTo>
                        <a:pt x="326" y="1386"/>
                      </a:lnTo>
                      <a:lnTo>
                        <a:pt x="326" y="1386"/>
                      </a:lnTo>
                      <a:lnTo>
                        <a:pt x="338" y="1388"/>
                      </a:lnTo>
                      <a:lnTo>
                        <a:pt x="358" y="1392"/>
                      </a:lnTo>
                      <a:lnTo>
                        <a:pt x="382" y="1392"/>
                      </a:lnTo>
                      <a:lnTo>
                        <a:pt x="382" y="1392"/>
                      </a:lnTo>
                      <a:lnTo>
                        <a:pt x="388" y="1390"/>
                      </a:lnTo>
                      <a:lnTo>
                        <a:pt x="388" y="1390"/>
                      </a:lnTo>
                      <a:lnTo>
                        <a:pt x="400" y="1386"/>
                      </a:lnTo>
                      <a:lnTo>
                        <a:pt x="408" y="1386"/>
                      </a:lnTo>
                      <a:lnTo>
                        <a:pt x="412" y="1386"/>
                      </a:lnTo>
                      <a:lnTo>
                        <a:pt x="416" y="1388"/>
                      </a:lnTo>
                      <a:lnTo>
                        <a:pt x="416" y="1388"/>
                      </a:lnTo>
                      <a:lnTo>
                        <a:pt x="422" y="1390"/>
                      </a:lnTo>
                      <a:lnTo>
                        <a:pt x="428" y="1392"/>
                      </a:lnTo>
                      <a:lnTo>
                        <a:pt x="446" y="1392"/>
                      </a:lnTo>
                      <a:lnTo>
                        <a:pt x="446" y="1392"/>
                      </a:lnTo>
                      <a:lnTo>
                        <a:pt x="450" y="1392"/>
                      </a:lnTo>
                      <a:lnTo>
                        <a:pt x="450" y="1392"/>
                      </a:lnTo>
                      <a:lnTo>
                        <a:pt x="464" y="1386"/>
                      </a:lnTo>
                      <a:lnTo>
                        <a:pt x="472" y="1382"/>
                      </a:lnTo>
                      <a:lnTo>
                        <a:pt x="472" y="1382"/>
                      </a:lnTo>
                      <a:lnTo>
                        <a:pt x="474" y="1380"/>
                      </a:lnTo>
                      <a:lnTo>
                        <a:pt x="476" y="1378"/>
                      </a:lnTo>
                      <a:lnTo>
                        <a:pt x="484" y="1378"/>
                      </a:lnTo>
                      <a:lnTo>
                        <a:pt x="496" y="1380"/>
                      </a:lnTo>
                      <a:lnTo>
                        <a:pt x="496" y="1380"/>
                      </a:lnTo>
                      <a:lnTo>
                        <a:pt x="504" y="1380"/>
                      </a:lnTo>
                      <a:lnTo>
                        <a:pt x="510" y="1380"/>
                      </a:lnTo>
                      <a:lnTo>
                        <a:pt x="520" y="1378"/>
                      </a:lnTo>
                      <a:lnTo>
                        <a:pt x="526" y="1374"/>
                      </a:lnTo>
                      <a:lnTo>
                        <a:pt x="528" y="1372"/>
                      </a:lnTo>
                      <a:lnTo>
                        <a:pt x="554" y="1350"/>
                      </a:lnTo>
                      <a:lnTo>
                        <a:pt x="582" y="1336"/>
                      </a:lnTo>
                      <a:lnTo>
                        <a:pt x="598" y="1314"/>
                      </a:lnTo>
                      <a:lnTo>
                        <a:pt x="598" y="1314"/>
                      </a:lnTo>
                      <a:lnTo>
                        <a:pt x="606" y="1306"/>
                      </a:lnTo>
                      <a:lnTo>
                        <a:pt x="612" y="1300"/>
                      </a:lnTo>
                      <a:lnTo>
                        <a:pt x="616" y="1292"/>
                      </a:lnTo>
                      <a:lnTo>
                        <a:pt x="616" y="1292"/>
                      </a:lnTo>
                      <a:lnTo>
                        <a:pt x="624" y="1270"/>
                      </a:lnTo>
                      <a:lnTo>
                        <a:pt x="628" y="1254"/>
                      </a:lnTo>
                      <a:lnTo>
                        <a:pt x="630" y="1178"/>
                      </a:lnTo>
                      <a:lnTo>
                        <a:pt x="630" y="1178"/>
                      </a:lnTo>
                      <a:lnTo>
                        <a:pt x="614" y="1116"/>
                      </a:lnTo>
                      <a:lnTo>
                        <a:pt x="614" y="1116"/>
                      </a:lnTo>
                      <a:lnTo>
                        <a:pt x="608" y="1104"/>
                      </a:lnTo>
                      <a:lnTo>
                        <a:pt x="594" y="1086"/>
                      </a:lnTo>
                      <a:lnTo>
                        <a:pt x="562" y="1042"/>
                      </a:lnTo>
                      <a:lnTo>
                        <a:pt x="678" y="1106"/>
                      </a:lnTo>
                      <a:lnTo>
                        <a:pt x="714" y="1124"/>
                      </a:lnTo>
                      <a:lnTo>
                        <a:pt x="750" y="1142"/>
                      </a:lnTo>
                      <a:lnTo>
                        <a:pt x="782" y="1146"/>
                      </a:lnTo>
                      <a:lnTo>
                        <a:pt x="822" y="1140"/>
                      </a:lnTo>
                      <a:lnTo>
                        <a:pt x="866" y="1120"/>
                      </a:lnTo>
                      <a:lnTo>
                        <a:pt x="910" y="1090"/>
                      </a:lnTo>
                      <a:lnTo>
                        <a:pt x="936" y="1070"/>
                      </a:lnTo>
                      <a:lnTo>
                        <a:pt x="1000" y="1006"/>
                      </a:lnTo>
                      <a:lnTo>
                        <a:pt x="1044" y="966"/>
                      </a:lnTo>
                      <a:lnTo>
                        <a:pt x="1148" y="864"/>
                      </a:lnTo>
                      <a:lnTo>
                        <a:pt x="1194" y="808"/>
                      </a:lnTo>
                      <a:lnTo>
                        <a:pt x="1210" y="784"/>
                      </a:lnTo>
                      <a:lnTo>
                        <a:pt x="1210" y="784"/>
                      </a:lnTo>
                      <a:lnTo>
                        <a:pt x="1212" y="782"/>
                      </a:lnTo>
                      <a:lnTo>
                        <a:pt x="1216" y="776"/>
                      </a:lnTo>
                      <a:lnTo>
                        <a:pt x="1216" y="756"/>
                      </a:lnTo>
                      <a:close/>
                      <a:moveTo>
                        <a:pt x="382" y="776"/>
                      </a:moveTo>
                      <a:lnTo>
                        <a:pt x="382" y="776"/>
                      </a:lnTo>
                      <a:lnTo>
                        <a:pt x="382" y="776"/>
                      </a:lnTo>
                      <a:lnTo>
                        <a:pt x="382" y="776"/>
                      </a:lnTo>
                      <a:lnTo>
                        <a:pt x="382" y="776"/>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45" name="Group 58"/>
              <p:cNvGrpSpPr>
                <a:grpSpLocks noChangeAspect="1"/>
              </p:cNvGrpSpPr>
              <p:nvPr/>
            </p:nvGrpSpPr>
            <p:grpSpPr>
              <a:xfrm>
                <a:off x="7366653" y="-16"/>
                <a:ext cx="1266631" cy="990597"/>
                <a:chOff x="5410249" y="5114925"/>
                <a:chExt cx="1558925" cy="1219200"/>
              </a:xfrm>
              <a:solidFill>
                <a:schemeClr val="bg2">
                  <a:lumMod val="50000"/>
                  <a:lumOff val="50000"/>
                  <a:alpha val="18000"/>
                </a:schemeClr>
              </a:solidFill>
            </p:grpSpPr>
            <p:sp>
              <p:nvSpPr>
                <p:cNvPr id="151" name="Freeform 63"/>
                <p:cNvSpPr>
                  <a:spLocks/>
                </p:cNvSpPr>
                <p:nvPr/>
              </p:nvSpPr>
              <p:spPr bwMode="auto">
                <a:xfrm>
                  <a:off x="5819775" y="5114925"/>
                  <a:ext cx="228600" cy="231775"/>
                </a:xfrm>
                <a:custGeom>
                  <a:avLst/>
                  <a:gdLst>
                    <a:gd name="T0" fmla="*/ 144 w 144"/>
                    <a:gd name="T1" fmla="*/ 146 h 146"/>
                    <a:gd name="T2" fmla="*/ 144 w 144"/>
                    <a:gd name="T3" fmla="*/ 146 h 146"/>
                    <a:gd name="T4" fmla="*/ 144 w 144"/>
                    <a:gd name="T5" fmla="*/ 146 h 146"/>
                    <a:gd name="T6" fmla="*/ 144 w 144"/>
                    <a:gd name="T7" fmla="*/ 146 h 146"/>
                    <a:gd name="T8" fmla="*/ 132 w 144"/>
                    <a:gd name="T9" fmla="*/ 132 h 146"/>
                    <a:gd name="T10" fmla="*/ 32 w 144"/>
                    <a:gd name="T11" fmla="*/ 22 h 146"/>
                    <a:gd name="T12" fmla="*/ 32 w 144"/>
                    <a:gd name="T13" fmla="*/ 22 h 146"/>
                    <a:gd name="T14" fmla="*/ 18 w 144"/>
                    <a:gd name="T15" fmla="*/ 4 h 146"/>
                    <a:gd name="T16" fmla="*/ 18 w 144"/>
                    <a:gd name="T17" fmla="*/ 4 h 146"/>
                    <a:gd name="T18" fmla="*/ 12 w 144"/>
                    <a:gd name="T19" fmla="*/ 2 h 146"/>
                    <a:gd name="T20" fmla="*/ 8 w 144"/>
                    <a:gd name="T21" fmla="*/ 0 h 146"/>
                    <a:gd name="T22" fmla="*/ 8 w 144"/>
                    <a:gd name="T23" fmla="*/ 0 h 146"/>
                    <a:gd name="T24" fmla="*/ 0 w 144"/>
                    <a:gd name="T25" fmla="*/ 0 h 146"/>
                    <a:gd name="T26" fmla="*/ 0 w 144"/>
                    <a:gd name="T27" fmla="*/ 0 h 146"/>
                    <a:gd name="T28" fmla="*/ 6 w 144"/>
                    <a:gd name="T29" fmla="*/ 4 h 146"/>
                    <a:gd name="T30" fmla="*/ 6 w 144"/>
                    <a:gd name="T31" fmla="*/ 4 h 146"/>
                    <a:gd name="T32" fmla="*/ 22 w 144"/>
                    <a:gd name="T33" fmla="*/ 18 h 146"/>
                    <a:gd name="T34" fmla="*/ 130 w 144"/>
                    <a:gd name="T35" fmla="*/ 136 h 146"/>
                    <a:gd name="T36" fmla="*/ 130 w 144"/>
                    <a:gd name="T37" fmla="*/ 136 h 146"/>
                    <a:gd name="T38" fmla="*/ 144 w 144"/>
                    <a:gd name="T39" fmla="*/ 146 h 146"/>
                    <a:gd name="T40" fmla="*/ 144 w 144"/>
                    <a:gd name="T41" fmla="*/ 146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44" h="146">
                      <a:moveTo>
                        <a:pt x="144" y="146"/>
                      </a:moveTo>
                      <a:lnTo>
                        <a:pt x="144" y="146"/>
                      </a:lnTo>
                      <a:lnTo>
                        <a:pt x="144" y="146"/>
                      </a:lnTo>
                      <a:lnTo>
                        <a:pt x="144" y="146"/>
                      </a:lnTo>
                      <a:lnTo>
                        <a:pt x="132" y="132"/>
                      </a:lnTo>
                      <a:lnTo>
                        <a:pt x="32" y="22"/>
                      </a:lnTo>
                      <a:lnTo>
                        <a:pt x="32" y="22"/>
                      </a:lnTo>
                      <a:lnTo>
                        <a:pt x="18" y="4"/>
                      </a:lnTo>
                      <a:lnTo>
                        <a:pt x="18" y="4"/>
                      </a:lnTo>
                      <a:lnTo>
                        <a:pt x="12" y="2"/>
                      </a:lnTo>
                      <a:lnTo>
                        <a:pt x="8" y="0"/>
                      </a:lnTo>
                      <a:lnTo>
                        <a:pt x="8" y="0"/>
                      </a:lnTo>
                      <a:lnTo>
                        <a:pt x="0" y="0"/>
                      </a:lnTo>
                      <a:lnTo>
                        <a:pt x="0" y="0"/>
                      </a:lnTo>
                      <a:lnTo>
                        <a:pt x="6" y="4"/>
                      </a:lnTo>
                      <a:lnTo>
                        <a:pt x="6" y="4"/>
                      </a:lnTo>
                      <a:lnTo>
                        <a:pt x="22" y="18"/>
                      </a:lnTo>
                      <a:lnTo>
                        <a:pt x="130" y="136"/>
                      </a:lnTo>
                      <a:lnTo>
                        <a:pt x="130" y="136"/>
                      </a:lnTo>
                      <a:lnTo>
                        <a:pt x="144" y="146"/>
                      </a:lnTo>
                      <a:lnTo>
                        <a:pt x="144" y="14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2" name="Freeform 64"/>
                <p:cNvSpPr>
                  <a:spLocks/>
                </p:cNvSpPr>
                <p:nvPr/>
              </p:nvSpPr>
              <p:spPr bwMode="auto">
                <a:xfrm>
                  <a:off x="6051550" y="535305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3" name="Freeform 65"/>
                <p:cNvSpPr>
                  <a:spLocks/>
                </p:cNvSpPr>
                <p:nvPr/>
              </p:nvSpPr>
              <p:spPr bwMode="auto">
                <a:xfrm>
                  <a:off x="6061075" y="5114925"/>
                  <a:ext cx="104775" cy="228600"/>
                </a:xfrm>
                <a:custGeom>
                  <a:avLst/>
                  <a:gdLst>
                    <a:gd name="T0" fmla="*/ 2 w 66"/>
                    <a:gd name="T1" fmla="*/ 144 h 144"/>
                    <a:gd name="T2" fmla="*/ 2 w 66"/>
                    <a:gd name="T3" fmla="*/ 144 h 144"/>
                    <a:gd name="T4" fmla="*/ 10 w 66"/>
                    <a:gd name="T5" fmla="*/ 130 h 144"/>
                    <a:gd name="T6" fmla="*/ 62 w 66"/>
                    <a:gd name="T7" fmla="*/ 14 h 144"/>
                    <a:gd name="T8" fmla="*/ 62 w 66"/>
                    <a:gd name="T9" fmla="*/ 14 h 144"/>
                    <a:gd name="T10" fmla="*/ 66 w 66"/>
                    <a:gd name="T11" fmla="*/ 4 h 144"/>
                    <a:gd name="T12" fmla="*/ 66 w 66"/>
                    <a:gd name="T13" fmla="*/ 2 h 144"/>
                    <a:gd name="T14" fmla="*/ 66 w 66"/>
                    <a:gd name="T15" fmla="*/ 0 h 144"/>
                    <a:gd name="T16" fmla="*/ 66 w 66"/>
                    <a:gd name="T17" fmla="*/ 0 h 144"/>
                    <a:gd name="T18" fmla="*/ 62 w 66"/>
                    <a:gd name="T19" fmla="*/ 4 h 144"/>
                    <a:gd name="T20" fmla="*/ 56 w 66"/>
                    <a:gd name="T21" fmla="*/ 14 h 144"/>
                    <a:gd name="T22" fmla="*/ 6 w 66"/>
                    <a:gd name="T23" fmla="*/ 128 h 144"/>
                    <a:gd name="T24" fmla="*/ 6 w 66"/>
                    <a:gd name="T25" fmla="*/ 128 h 144"/>
                    <a:gd name="T26" fmla="*/ 0 w 66"/>
                    <a:gd name="T27" fmla="*/ 144 h 144"/>
                    <a:gd name="T28" fmla="*/ 0 w 66"/>
                    <a:gd name="T29" fmla="*/ 144 h 144"/>
                    <a:gd name="T30" fmla="*/ 0 w 66"/>
                    <a:gd name="T31" fmla="*/ 144 h 144"/>
                    <a:gd name="T32" fmla="*/ 0 w 66"/>
                    <a:gd name="T33" fmla="*/ 144 h 144"/>
                    <a:gd name="T34" fmla="*/ 2 w 66"/>
                    <a:gd name="T35" fmla="*/ 144 h 144"/>
                    <a:gd name="T36" fmla="*/ 2 w 66"/>
                    <a:gd name="T37" fmla="*/ 14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6" h="144">
                      <a:moveTo>
                        <a:pt x="2" y="144"/>
                      </a:moveTo>
                      <a:lnTo>
                        <a:pt x="2" y="144"/>
                      </a:lnTo>
                      <a:lnTo>
                        <a:pt x="10" y="130"/>
                      </a:lnTo>
                      <a:lnTo>
                        <a:pt x="62" y="14"/>
                      </a:lnTo>
                      <a:lnTo>
                        <a:pt x="62" y="14"/>
                      </a:lnTo>
                      <a:lnTo>
                        <a:pt x="66" y="4"/>
                      </a:lnTo>
                      <a:lnTo>
                        <a:pt x="66" y="2"/>
                      </a:lnTo>
                      <a:lnTo>
                        <a:pt x="66" y="0"/>
                      </a:lnTo>
                      <a:lnTo>
                        <a:pt x="66" y="0"/>
                      </a:lnTo>
                      <a:lnTo>
                        <a:pt x="62" y="4"/>
                      </a:lnTo>
                      <a:lnTo>
                        <a:pt x="56" y="14"/>
                      </a:lnTo>
                      <a:lnTo>
                        <a:pt x="6" y="128"/>
                      </a:lnTo>
                      <a:lnTo>
                        <a:pt x="6" y="128"/>
                      </a:lnTo>
                      <a:lnTo>
                        <a:pt x="0" y="144"/>
                      </a:lnTo>
                      <a:lnTo>
                        <a:pt x="0" y="144"/>
                      </a:lnTo>
                      <a:lnTo>
                        <a:pt x="0" y="144"/>
                      </a:lnTo>
                      <a:lnTo>
                        <a:pt x="0" y="144"/>
                      </a:lnTo>
                      <a:lnTo>
                        <a:pt x="2" y="144"/>
                      </a:lnTo>
                      <a:lnTo>
                        <a:pt x="2" y="1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4" name="Freeform 66"/>
                <p:cNvSpPr>
                  <a:spLocks noEditPoints="1"/>
                </p:cNvSpPr>
                <p:nvPr/>
              </p:nvSpPr>
              <p:spPr bwMode="auto">
                <a:xfrm>
                  <a:off x="5410249" y="5114925"/>
                  <a:ext cx="1558925" cy="1219200"/>
                </a:xfrm>
                <a:custGeom>
                  <a:avLst/>
                  <a:gdLst>
                    <a:gd name="T0" fmla="*/ 604 w 982"/>
                    <a:gd name="T1" fmla="*/ 146 h 768"/>
                    <a:gd name="T2" fmla="*/ 588 w 982"/>
                    <a:gd name="T3" fmla="*/ 156 h 768"/>
                    <a:gd name="T4" fmla="*/ 572 w 982"/>
                    <a:gd name="T5" fmla="*/ 144 h 768"/>
                    <a:gd name="T6" fmla="*/ 560 w 982"/>
                    <a:gd name="T7" fmla="*/ 146 h 768"/>
                    <a:gd name="T8" fmla="*/ 550 w 982"/>
                    <a:gd name="T9" fmla="*/ 152 h 768"/>
                    <a:gd name="T10" fmla="*/ 542 w 982"/>
                    <a:gd name="T11" fmla="*/ 182 h 768"/>
                    <a:gd name="T12" fmla="*/ 346 w 982"/>
                    <a:gd name="T13" fmla="*/ 0 h 768"/>
                    <a:gd name="T14" fmla="*/ 44 w 982"/>
                    <a:gd name="T15" fmla="*/ 62 h 768"/>
                    <a:gd name="T16" fmla="*/ 76 w 982"/>
                    <a:gd name="T17" fmla="*/ 92 h 768"/>
                    <a:gd name="T18" fmla="*/ 110 w 982"/>
                    <a:gd name="T19" fmla="*/ 124 h 768"/>
                    <a:gd name="T20" fmla="*/ 126 w 982"/>
                    <a:gd name="T21" fmla="*/ 160 h 768"/>
                    <a:gd name="T22" fmla="*/ 146 w 982"/>
                    <a:gd name="T23" fmla="*/ 188 h 768"/>
                    <a:gd name="T24" fmla="*/ 166 w 982"/>
                    <a:gd name="T25" fmla="*/ 220 h 768"/>
                    <a:gd name="T26" fmla="*/ 206 w 982"/>
                    <a:gd name="T27" fmla="*/ 270 h 768"/>
                    <a:gd name="T28" fmla="*/ 322 w 982"/>
                    <a:gd name="T29" fmla="*/ 280 h 768"/>
                    <a:gd name="T30" fmla="*/ 294 w 982"/>
                    <a:gd name="T31" fmla="*/ 348 h 768"/>
                    <a:gd name="T32" fmla="*/ 256 w 982"/>
                    <a:gd name="T33" fmla="*/ 484 h 768"/>
                    <a:gd name="T34" fmla="*/ 282 w 982"/>
                    <a:gd name="T35" fmla="*/ 514 h 768"/>
                    <a:gd name="T36" fmla="*/ 312 w 982"/>
                    <a:gd name="T37" fmla="*/ 550 h 768"/>
                    <a:gd name="T38" fmla="*/ 330 w 982"/>
                    <a:gd name="T39" fmla="*/ 570 h 768"/>
                    <a:gd name="T40" fmla="*/ 350 w 982"/>
                    <a:gd name="T41" fmla="*/ 598 h 768"/>
                    <a:gd name="T42" fmla="*/ 378 w 982"/>
                    <a:gd name="T43" fmla="*/ 616 h 768"/>
                    <a:gd name="T44" fmla="*/ 354 w 982"/>
                    <a:gd name="T45" fmla="*/ 684 h 768"/>
                    <a:gd name="T46" fmla="*/ 338 w 982"/>
                    <a:gd name="T47" fmla="*/ 754 h 768"/>
                    <a:gd name="T48" fmla="*/ 378 w 982"/>
                    <a:gd name="T49" fmla="*/ 758 h 768"/>
                    <a:gd name="T50" fmla="*/ 414 w 982"/>
                    <a:gd name="T51" fmla="*/ 660 h 768"/>
                    <a:gd name="T52" fmla="*/ 456 w 982"/>
                    <a:gd name="T53" fmla="*/ 662 h 768"/>
                    <a:gd name="T54" fmla="*/ 474 w 982"/>
                    <a:gd name="T55" fmla="*/ 652 h 768"/>
                    <a:gd name="T56" fmla="*/ 504 w 982"/>
                    <a:gd name="T57" fmla="*/ 652 h 768"/>
                    <a:gd name="T58" fmla="*/ 530 w 982"/>
                    <a:gd name="T59" fmla="*/ 582 h 768"/>
                    <a:gd name="T60" fmla="*/ 560 w 982"/>
                    <a:gd name="T61" fmla="*/ 332 h 768"/>
                    <a:gd name="T62" fmla="*/ 568 w 982"/>
                    <a:gd name="T63" fmla="*/ 306 h 768"/>
                    <a:gd name="T64" fmla="*/ 586 w 982"/>
                    <a:gd name="T65" fmla="*/ 428 h 768"/>
                    <a:gd name="T66" fmla="*/ 636 w 982"/>
                    <a:gd name="T67" fmla="*/ 484 h 768"/>
                    <a:gd name="T68" fmla="*/ 628 w 982"/>
                    <a:gd name="T69" fmla="*/ 376 h 768"/>
                    <a:gd name="T70" fmla="*/ 612 w 982"/>
                    <a:gd name="T71" fmla="*/ 288 h 768"/>
                    <a:gd name="T72" fmla="*/ 678 w 982"/>
                    <a:gd name="T73" fmla="*/ 454 h 768"/>
                    <a:gd name="T74" fmla="*/ 762 w 982"/>
                    <a:gd name="T75" fmla="*/ 592 h 768"/>
                    <a:gd name="T76" fmla="*/ 790 w 982"/>
                    <a:gd name="T77" fmla="*/ 602 h 768"/>
                    <a:gd name="T78" fmla="*/ 820 w 982"/>
                    <a:gd name="T79" fmla="*/ 598 h 768"/>
                    <a:gd name="T80" fmla="*/ 842 w 982"/>
                    <a:gd name="T81" fmla="*/ 590 h 768"/>
                    <a:gd name="T82" fmla="*/ 886 w 982"/>
                    <a:gd name="T83" fmla="*/ 598 h 768"/>
                    <a:gd name="T84" fmla="*/ 958 w 982"/>
                    <a:gd name="T85" fmla="*/ 668 h 768"/>
                    <a:gd name="T86" fmla="*/ 964 w 982"/>
                    <a:gd name="T87" fmla="*/ 616 h 768"/>
                    <a:gd name="T88" fmla="*/ 920 w 982"/>
                    <a:gd name="T89" fmla="*/ 576 h 768"/>
                    <a:gd name="T90" fmla="*/ 894 w 982"/>
                    <a:gd name="T91" fmla="*/ 516 h 768"/>
                    <a:gd name="T92" fmla="*/ 920 w 982"/>
                    <a:gd name="T93" fmla="*/ 500 h 768"/>
                    <a:gd name="T94" fmla="*/ 920 w 982"/>
                    <a:gd name="T95" fmla="*/ 460 h 768"/>
                    <a:gd name="T96" fmla="*/ 950 w 982"/>
                    <a:gd name="T97" fmla="*/ 436 h 768"/>
                    <a:gd name="T98" fmla="*/ 956 w 982"/>
                    <a:gd name="T99" fmla="*/ 388 h 768"/>
                    <a:gd name="T100" fmla="*/ 934 w 982"/>
                    <a:gd name="T101" fmla="*/ 318 h 768"/>
                    <a:gd name="T102" fmla="*/ 866 w 982"/>
                    <a:gd name="T103" fmla="*/ 238 h 768"/>
                    <a:gd name="T104" fmla="*/ 914 w 982"/>
                    <a:gd name="T105" fmla="*/ 178 h 768"/>
                    <a:gd name="T106" fmla="*/ 958 w 982"/>
                    <a:gd name="T107" fmla="*/ 118 h 768"/>
                    <a:gd name="T108" fmla="*/ 970 w 982"/>
                    <a:gd name="T109" fmla="*/ 78 h 768"/>
                    <a:gd name="T110" fmla="*/ 970 w 982"/>
                    <a:gd name="T111" fmla="*/ 38 h 768"/>
                    <a:gd name="T112" fmla="*/ 978 w 982"/>
                    <a:gd name="T113" fmla="*/ 14 h 768"/>
                    <a:gd name="T114" fmla="*/ 562 w 982"/>
                    <a:gd name="T115" fmla="*/ 150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982" h="768">
                      <a:moveTo>
                        <a:pt x="676" y="0"/>
                      </a:moveTo>
                      <a:lnTo>
                        <a:pt x="676" y="0"/>
                      </a:lnTo>
                      <a:lnTo>
                        <a:pt x="666" y="14"/>
                      </a:lnTo>
                      <a:lnTo>
                        <a:pt x="666" y="14"/>
                      </a:lnTo>
                      <a:lnTo>
                        <a:pt x="654" y="36"/>
                      </a:lnTo>
                      <a:lnTo>
                        <a:pt x="642" y="58"/>
                      </a:lnTo>
                      <a:lnTo>
                        <a:pt x="620" y="104"/>
                      </a:lnTo>
                      <a:lnTo>
                        <a:pt x="604" y="146"/>
                      </a:lnTo>
                      <a:lnTo>
                        <a:pt x="594" y="174"/>
                      </a:lnTo>
                      <a:lnTo>
                        <a:pt x="594" y="174"/>
                      </a:lnTo>
                      <a:lnTo>
                        <a:pt x="592" y="170"/>
                      </a:lnTo>
                      <a:lnTo>
                        <a:pt x="586" y="164"/>
                      </a:lnTo>
                      <a:lnTo>
                        <a:pt x="586" y="164"/>
                      </a:lnTo>
                      <a:lnTo>
                        <a:pt x="588" y="160"/>
                      </a:lnTo>
                      <a:lnTo>
                        <a:pt x="588" y="156"/>
                      </a:lnTo>
                      <a:lnTo>
                        <a:pt x="588" y="156"/>
                      </a:lnTo>
                      <a:lnTo>
                        <a:pt x="586" y="152"/>
                      </a:lnTo>
                      <a:lnTo>
                        <a:pt x="582" y="148"/>
                      </a:lnTo>
                      <a:lnTo>
                        <a:pt x="580" y="146"/>
                      </a:lnTo>
                      <a:lnTo>
                        <a:pt x="574" y="146"/>
                      </a:lnTo>
                      <a:lnTo>
                        <a:pt x="574" y="146"/>
                      </a:lnTo>
                      <a:lnTo>
                        <a:pt x="574" y="146"/>
                      </a:lnTo>
                      <a:lnTo>
                        <a:pt x="574" y="144"/>
                      </a:lnTo>
                      <a:lnTo>
                        <a:pt x="572" y="144"/>
                      </a:lnTo>
                      <a:lnTo>
                        <a:pt x="568" y="144"/>
                      </a:lnTo>
                      <a:lnTo>
                        <a:pt x="568" y="144"/>
                      </a:lnTo>
                      <a:lnTo>
                        <a:pt x="564" y="142"/>
                      </a:lnTo>
                      <a:lnTo>
                        <a:pt x="564" y="144"/>
                      </a:lnTo>
                      <a:lnTo>
                        <a:pt x="564" y="142"/>
                      </a:lnTo>
                      <a:lnTo>
                        <a:pt x="562" y="144"/>
                      </a:lnTo>
                      <a:lnTo>
                        <a:pt x="560" y="144"/>
                      </a:lnTo>
                      <a:lnTo>
                        <a:pt x="560" y="146"/>
                      </a:lnTo>
                      <a:lnTo>
                        <a:pt x="558" y="146"/>
                      </a:lnTo>
                      <a:lnTo>
                        <a:pt x="556" y="148"/>
                      </a:lnTo>
                      <a:lnTo>
                        <a:pt x="558" y="150"/>
                      </a:lnTo>
                      <a:lnTo>
                        <a:pt x="558" y="150"/>
                      </a:lnTo>
                      <a:lnTo>
                        <a:pt x="558" y="150"/>
                      </a:lnTo>
                      <a:lnTo>
                        <a:pt x="554" y="150"/>
                      </a:lnTo>
                      <a:lnTo>
                        <a:pt x="554" y="150"/>
                      </a:lnTo>
                      <a:lnTo>
                        <a:pt x="550" y="152"/>
                      </a:lnTo>
                      <a:lnTo>
                        <a:pt x="546" y="154"/>
                      </a:lnTo>
                      <a:lnTo>
                        <a:pt x="544" y="158"/>
                      </a:lnTo>
                      <a:lnTo>
                        <a:pt x="544" y="162"/>
                      </a:lnTo>
                      <a:lnTo>
                        <a:pt x="544" y="162"/>
                      </a:lnTo>
                      <a:lnTo>
                        <a:pt x="548" y="168"/>
                      </a:lnTo>
                      <a:lnTo>
                        <a:pt x="548" y="168"/>
                      </a:lnTo>
                      <a:lnTo>
                        <a:pt x="542" y="182"/>
                      </a:lnTo>
                      <a:lnTo>
                        <a:pt x="542" y="182"/>
                      </a:lnTo>
                      <a:lnTo>
                        <a:pt x="522" y="158"/>
                      </a:lnTo>
                      <a:lnTo>
                        <a:pt x="494" y="124"/>
                      </a:lnTo>
                      <a:lnTo>
                        <a:pt x="460" y="88"/>
                      </a:lnTo>
                      <a:lnTo>
                        <a:pt x="442" y="70"/>
                      </a:lnTo>
                      <a:lnTo>
                        <a:pt x="424" y="54"/>
                      </a:lnTo>
                      <a:lnTo>
                        <a:pt x="424" y="54"/>
                      </a:lnTo>
                      <a:lnTo>
                        <a:pt x="384" y="26"/>
                      </a:lnTo>
                      <a:lnTo>
                        <a:pt x="346" y="0"/>
                      </a:lnTo>
                      <a:lnTo>
                        <a:pt x="0" y="0"/>
                      </a:lnTo>
                      <a:lnTo>
                        <a:pt x="0" y="8"/>
                      </a:lnTo>
                      <a:lnTo>
                        <a:pt x="10" y="28"/>
                      </a:lnTo>
                      <a:lnTo>
                        <a:pt x="24" y="48"/>
                      </a:lnTo>
                      <a:lnTo>
                        <a:pt x="24" y="48"/>
                      </a:lnTo>
                      <a:lnTo>
                        <a:pt x="32" y="54"/>
                      </a:lnTo>
                      <a:lnTo>
                        <a:pt x="38" y="60"/>
                      </a:lnTo>
                      <a:lnTo>
                        <a:pt x="44" y="62"/>
                      </a:lnTo>
                      <a:lnTo>
                        <a:pt x="44" y="62"/>
                      </a:lnTo>
                      <a:lnTo>
                        <a:pt x="48" y="66"/>
                      </a:lnTo>
                      <a:lnTo>
                        <a:pt x="52" y="70"/>
                      </a:lnTo>
                      <a:lnTo>
                        <a:pt x="56" y="76"/>
                      </a:lnTo>
                      <a:lnTo>
                        <a:pt x="56" y="76"/>
                      </a:lnTo>
                      <a:lnTo>
                        <a:pt x="62" y="82"/>
                      </a:lnTo>
                      <a:lnTo>
                        <a:pt x="68" y="88"/>
                      </a:lnTo>
                      <a:lnTo>
                        <a:pt x="76" y="92"/>
                      </a:lnTo>
                      <a:lnTo>
                        <a:pt x="76" y="92"/>
                      </a:lnTo>
                      <a:lnTo>
                        <a:pt x="84" y="96"/>
                      </a:lnTo>
                      <a:lnTo>
                        <a:pt x="92" y="102"/>
                      </a:lnTo>
                      <a:lnTo>
                        <a:pt x="98" y="108"/>
                      </a:lnTo>
                      <a:lnTo>
                        <a:pt x="100" y="112"/>
                      </a:lnTo>
                      <a:lnTo>
                        <a:pt x="100" y="112"/>
                      </a:lnTo>
                      <a:lnTo>
                        <a:pt x="104" y="118"/>
                      </a:lnTo>
                      <a:lnTo>
                        <a:pt x="110" y="124"/>
                      </a:lnTo>
                      <a:lnTo>
                        <a:pt x="120" y="132"/>
                      </a:lnTo>
                      <a:lnTo>
                        <a:pt x="120" y="132"/>
                      </a:lnTo>
                      <a:lnTo>
                        <a:pt x="126" y="142"/>
                      </a:lnTo>
                      <a:lnTo>
                        <a:pt x="128" y="152"/>
                      </a:lnTo>
                      <a:lnTo>
                        <a:pt x="128" y="154"/>
                      </a:lnTo>
                      <a:lnTo>
                        <a:pt x="128" y="158"/>
                      </a:lnTo>
                      <a:lnTo>
                        <a:pt x="128" y="158"/>
                      </a:lnTo>
                      <a:lnTo>
                        <a:pt x="126" y="160"/>
                      </a:lnTo>
                      <a:lnTo>
                        <a:pt x="128" y="162"/>
                      </a:lnTo>
                      <a:lnTo>
                        <a:pt x="132" y="166"/>
                      </a:lnTo>
                      <a:lnTo>
                        <a:pt x="138" y="170"/>
                      </a:lnTo>
                      <a:lnTo>
                        <a:pt x="138" y="170"/>
                      </a:lnTo>
                      <a:lnTo>
                        <a:pt x="144" y="176"/>
                      </a:lnTo>
                      <a:lnTo>
                        <a:pt x="146" y="182"/>
                      </a:lnTo>
                      <a:lnTo>
                        <a:pt x="146" y="184"/>
                      </a:lnTo>
                      <a:lnTo>
                        <a:pt x="146" y="188"/>
                      </a:lnTo>
                      <a:lnTo>
                        <a:pt x="146" y="188"/>
                      </a:lnTo>
                      <a:lnTo>
                        <a:pt x="146" y="192"/>
                      </a:lnTo>
                      <a:lnTo>
                        <a:pt x="146" y="196"/>
                      </a:lnTo>
                      <a:lnTo>
                        <a:pt x="150" y="206"/>
                      </a:lnTo>
                      <a:lnTo>
                        <a:pt x="156" y="214"/>
                      </a:lnTo>
                      <a:lnTo>
                        <a:pt x="162" y="218"/>
                      </a:lnTo>
                      <a:lnTo>
                        <a:pt x="162" y="218"/>
                      </a:lnTo>
                      <a:lnTo>
                        <a:pt x="166" y="220"/>
                      </a:lnTo>
                      <a:lnTo>
                        <a:pt x="170" y="226"/>
                      </a:lnTo>
                      <a:lnTo>
                        <a:pt x="172" y="234"/>
                      </a:lnTo>
                      <a:lnTo>
                        <a:pt x="172" y="234"/>
                      </a:lnTo>
                      <a:lnTo>
                        <a:pt x="176" y="240"/>
                      </a:lnTo>
                      <a:lnTo>
                        <a:pt x="182" y="248"/>
                      </a:lnTo>
                      <a:lnTo>
                        <a:pt x="192" y="256"/>
                      </a:lnTo>
                      <a:lnTo>
                        <a:pt x="192" y="256"/>
                      </a:lnTo>
                      <a:lnTo>
                        <a:pt x="206" y="270"/>
                      </a:lnTo>
                      <a:lnTo>
                        <a:pt x="216" y="280"/>
                      </a:lnTo>
                      <a:lnTo>
                        <a:pt x="216" y="280"/>
                      </a:lnTo>
                      <a:lnTo>
                        <a:pt x="222" y="284"/>
                      </a:lnTo>
                      <a:lnTo>
                        <a:pt x="232" y="286"/>
                      </a:lnTo>
                      <a:lnTo>
                        <a:pt x="242" y="290"/>
                      </a:lnTo>
                      <a:lnTo>
                        <a:pt x="270" y="288"/>
                      </a:lnTo>
                      <a:lnTo>
                        <a:pt x="296" y="284"/>
                      </a:lnTo>
                      <a:lnTo>
                        <a:pt x="322" y="280"/>
                      </a:lnTo>
                      <a:lnTo>
                        <a:pt x="358" y="276"/>
                      </a:lnTo>
                      <a:lnTo>
                        <a:pt x="368" y="276"/>
                      </a:lnTo>
                      <a:lnTo>
                        <a:pt x="368" y="276"/>
                      </a:lnTo>
                      <a:lnTo>
                        <a:pt x="320" y="316"/>
                      </a:lnTo>
                      <a:lnTo>
                        <a:pt x="308" y="330"/>
                      </a:lnTo>
                      <a:lnTo>
                        <a:pt x="300" y="340"/>
                      </a:lnTo>
                      <a:lnTo>
                        <a:pt x="296" y="346"/>
                      </a:lnTo>
                      <a:lnTo>
                        <a:pt x="294" y="348"/>
                      </a:lnTo>
                      <a:lnTo>
                        <a:pt x="294" y="350"/>
                      </a:lnTo>
                      <a:lnTo>
                        <a:pt x="266" y="412"/>
                      </a:lnTo>
                      <a:lnTo>
                        <a:pt x="270" y="420"/>
                      </a:lnTo>
                      <a:lnTo>
                        <a:pt x="270" y="428"/>
                      </a:lnTo>
                      <a:lnTo>
                        <a:pt x="264" y="446"/>
                      </a:lnTo>
                      <a:lnTo>
                        <a:pt x="258" y="460"/>
                      </a:lnTo>
                      <a:lnTo>
                        <a:pt x="256" y="484"/>
                      </a:lnTo>
                      <a:lnTo>
                        <a:pt x="256" y="484"/>
                      </a:lnTo>
                      <a:lnTo>
                        <a:pt x="260" y="492"/>
                      </a:lnTo>
                      <a:lnTo>
                        <a:pt x="264" y="498"/>
                      </a:lnTo>
                      <a:lnTo>
                        <a:pt x="268" y="500"/>
                      </a:lnTo>
                      <a:lnTo>
                        <a:pt x="272" y="502"/>
                      </a:lnTo>
                      <a:lnTo>
                        <a:pt x="272" y="502"/>
                      </a:lnTo>
                      <a:lnTo>
                        <a:pt x="276" y="504"/>
                      </a:lnTo>
                      <a:lnTo>
                        <a:pt x="278" y="506"/>
                      </a:lnTo>
                      <a:lnTo>
                        <a:pt x="282" y="514"/>
                      </a:lnTo>
                      <a:lnTo>
                        <a:pt x="282" y="524"/>
                      </a:lnTo>
                      <a:lnTo>
                        <a:pt x="286" y="540"/>
                      </a:lnTo>
                      <a:lnTo>
                        <a:pt x="286" y="540"/>
                      </a:lnTo>
                      <a:lnTo>
                        <a:pt x="288" y="542"/>
                      </a:lnTo>
                      <a:lnTo>
                        <a:pt x="292" y="546"/>
                      </a:lnTo>
                      <a:lnTo>
                        <a:pt x="300" y="550"/>
                      </a:lnTo>
                      <a:lnTo>
                        <a:pt x="306" y="550"/>
                      </a:lnTo>
                      <a:lnTo>
                        <a:pt x="312" y="550"/>
                      </a:lnTo>
                      <a:lnTo>
                        <a:pt x="312" y="550"/>
                      </a:lnTo>
                      <a:lnTo>
                        <a:pt x="318" y="550"/>
                      </a:lnTo>
                      <a:lnTo>
                        <a:pt x="322" y="552"/>
                      </a:lnTo>
                      <a:lnTo>
                        <a:pt x="326" y="554"/>
                      </a:lnTo>
                      <a:lnTo>
                        <a:pt x="328" y="558"/>
                      </a:lnTo>
                      <a:lnTo>
                        <a:pt x="330" y="566"/>
                      </a:lnTo>
                      <a:lnTo>
                        <a:pt x="330" y="570"/>
                      </a:lnTo>
                      <a:lnTo>
                        <a:pt x="330" y="570"/>
                      </a:lnTo>
                      <a:lnTo>
                        <a:pt x="332" y="580"/>
                      </a:lnTo>
                      <a:lnTo>
                        <a:pt x="334" y="588"/>
                      </a:lnTo>
                      <a:lnTo>
                        <a:pt x="336" y="594"/>
                      </a:lnTo>
                      <a:lnTo>
                        <a:pt x="336" y="594"/>
                      </a:lnTo>
                      <a:lnTo>
                        <a:pt x="340" y="598"/>
                      </a:lnTo>
                      <a:lnTo>
                        <a:pt x="344" y="598"/>
                      </a:lnTo>
                      <a:lnTo>
                        <a:pt x="350" y="598"/>
                      </a:lnTo>
                      <a:lnTo>
                        <a:pt x="350" y="598"/>
                      </a:lnTo>
                      <a:lnTo>
                        <a:pt x="358" y="598"/>
                      </a:lnTo>
                      <a:lnTo>
                        <a:pt x="364" y="598"/>
                      </a:lnTo>
                      <a:lnTo>
                        <a:pt x="370" y="600"/>
                      </a:lnTo>
                      <a:lnTo>
                        <a:pt x="372" y="604"/>
                      </a:lnTo>
                      <a:lnTo>
                        <a:pt x="372" y="604"/>
                      </a:lnTo>
                      <a:lnTo>
                        <a:pt x="374" y="608"/>
                      </a:lnTo>
                      <a:lnTo>
                        <a:pt x="378" y="612"/>
                      </a:lnTo>
                      <a:lnTo>
                        <a:pt x="378" y="616"/>
                      </a:lnTo>
                      <a:lnTo>
                        <a:pt x="380" y="622"/>
                      </a:lnTo>
                      <a:lnTo>
                        <a:pt x="378" y="628"/>
                      </a:lnTo>
                      <a:lnTo>
                        <a:pt x="376" y="636"/>
                      </a:lnTo>
                      <a:lnTo>
                        <a:pt x="376" y="636"/>
                      </a:lnTo>
                      <a:lnTo>
                        <a:pt x="364" y="668"/>
                      </a:lnTo>
                      <a:lnTo>
                        <a:pt x="360" y="680"/>
                      </a:lnTo>
                      <a:lnTo>
                        <a:pt x="354" y="684"/>
                      </a:lnTo>
                      <a:lnTo>
                        <a:pt x="354" y="684"/>
                      </a:lnTo>
                      <a:lnTo>
                        <a:pt x="348" y="692"/>
                      </a:lnTo>
                      <a:lnTo>
                        <a:pt x="344" y="702"/>
                      </a:lnTo>
                      <a:lnTo>
                        <a:pt x="338" y="716"/>
                      </a:lnTo>
                      <a:lnTo>
                        <a:pt x="338" y="716"/>
                      </a:lnTo>
                      <a:lnTo>
                        <a:pt x="336" y="720"/>
                      </a:lnTo>
                      <a:lnTo>
                        <a:pt x="334" y="734"/>
                      </a:lnTo>
                      <a:lnTo>
                        <a:pt x="336" y="748"/>
                      </a:lnTo>
                      <a:lnTo>
                        <a:pt x="338" y="754"/>
                      </a:lnTo>
                      <a:lnTo>
                        <a:pt x="342" y="760"/>
                      </a:lnTo>
                      <a:lnTo>
                        <a:pt x="342" y="760"/>
                      </a:lnTo>
                      <a:lnTo>
                        <a:pt x="348" y="764"/>
                      </a:lnTo>
                      <a:lnTo>
                        <a:pt x="356" y="768"/>
                      </a:lnTo>
                      <a:lnTo>
                        <a:pt x="364" y="768"/>
                      </a:lnTo>
                      <a:lnTo>
                        <a:pt x="364" y="768"/>
                      </a:lnTo>
                      <a:lnTo>
                        <a:pt x="372" y="764"/>
                      </a:lnTo>
                      <a:lnTo>
                        <a:pt x="378" y="758"/>
                      </a:lnTo>
                      <a:lnTo>
                        <a:pt x="386" y="746"/>
                      </a:lnTo>
                      <a:lnTo>
                        <a:pt x="390" y="730"/>
                      </a:lnTo>
                      <a:lnTo>
                        <a:pt x="390" y="730"/>
                      </a:lnTo>
                      <a:lnTo>
                        <a:pt x="398" y="700"/>
                      </a:lnTo>
                      <a:lnTo>
                        <a:pt x="406" y="678"/>
                      </a:lnTo>
                      <a:lnTo>
                        <a:pt x="412" y="662"/>
                      </a:lnTo>
                      <a:lnTo>
                        <a:pt x="412" y="662"/>
                      </a:lnTo>
                      <a:lnTo>
                        <a:pt x="414" y="660"/>
                      </a:lnTo>
                      <a:lnTo>
                        <a:pt x="418" y="658"/>
                      </a:lnTo>
                      <a:lnTo>
                        <a:pt x="428" y="654"/>
                      </a:lnTo>
                      <a:lnTo>
                        <a:pt x="434" y="654"/>
                      </a:lnTo>
                      <a:lnTo>
                        <a:pt x="444" y="656"/>
                      </a:lnTo>
                      <a:lnTo>
                        <a:pt x="444" y="656"/>
                      </a:lnTo>
                      <a:lnTo>
                        <a:pt x="454" y="660"/>
                      </a:lnTo>
                      <a:lnTo>
                        <a:pt x="456" y="660"/>
                      </a:lnTo>
                      <a:lnTo>
                        <a:pt x="456" y="662"/>
                      </a:lnTo>
                      <a:lnTo>
                        <a:pt x="454" y="662"/>
                      </a:lnTo>
                      <a:lnTo>
                        <a:pt x="456" y="662"/>
                      </a:lnTo>
                      <a:lnTo>
                        <a:pt x="456" y="662"/>
                      </a:lnTo>
                      <a:lnTo>
                        <a:pt x="462" y="660"/>
                      </a:lnTo>
                      <a:lnTo>
                        <a:pt x="466" y="658"/>
                      </a:lnTo>
                      <a:lnTo>
                        <a:pt x="470" y="654"/>
                      </a:lnTo>
                      <a:lnTo>
                        <a:pt x="470" y="654"/>
                      </a:lnTo>
                      <a:lnTo>
                        <a:pt x="474" y="652"/>
                      </a:lnTo>
                      <a:lnTo>
                        <a:pt x="478" y="648"/>
                      </a:lnTo>
                      <a:lnTo>
                        <a:pt x="482" y="648"/>
                      </a:lnTo>
                      <a:lnTo>
                        <a:pt x="482" y="648"/>
                      </a:lnTo>
                      <a:lnTo>
                        <a:pt x="492" y="648"/>
                      </a:lnTo>
                      <a:lnTo>
                        <a:pt x="498" y="650"/>
                      </a:lnTo>
                      <a:lnTo>
                        <a:pt x="498" y="650"/>
                      </a:lnTo>
                      <a:lnTo>
                        <a:pt x="500" y="650"/>
                      </a:lnTo>
                      <a:lnTo>
                        <a:pt x="504" y="652"/>
                      </a:lnTo>
                      <a:lnTo>
                        <a:pt x="510" y="650"/>
                      </a:lnTo>
                      <a:lnTo>
                        <a:pt x="514" y="648"/>
                      </a:lnTo>
                      <a:lnTo>
                        <a:pt x="516" y="644"/>
                      </a:lnTo>
                      <a:lnTo>
                        <a:pt x="516" y="644"/>
                      </a:lnTo>
                      <a:lnTo>
                        <a:pt x="520" y="632"/>
                      </a:lnTo>
                      <a:lnTo>
                        <a:pt x="522" y="620"/>
                      </a:lnTo>
                      <a:lnTo>
                        <a:pt x="522" y="606"/>
                      </a:lnTo>
                      <a:lnTo>
                        <a:pt x="530" y="582"/>
                      </a:lnTo>
                      <a:lnTo>
                        <a:pt x="530" y="572"/>
                      </a:lnTo>
                      <a:lnTo>
                        <a:pt x="544" y="570"/>
                      </a:lnTo>
                      <a:lnTo>
                        <a:pt x="550" y="534"/>
                      </a:lnTo>
                      <a:lnTo>
                        <a:pt x="556" y="474"/>
                      </a:lnTo>
                      <a:lnTo>
                        <a:pt x="558" y="398"/>
                      </a:lnTo>
                      <a:lnTo>
                        <a:pt x="558" y="340"/>
                      </a:lnTo>
                      <a:lnTo>
                        <a:pt x="558" y="340"/>
                      </a:lnTo>
                      <a:lnTo>
                        <a:pt x="560" y="332"/>
                      </a:lnTo>
                      <a:lnTo>
                        <a:pt x="562" y="322"/>
                      </a:lnTo>
                      <a:lnTo>
                        <a:pt x="562" y="308"/>
                      </a:lnTo>
                      <a:lnTo>
                        <a:pt x="562" y="308"/>
                      </a:lnTo>
                      <a:lnTo>
                        <a:pt x="560" y="300"/>
                      </a:lnTo>
                      <a:lnTo>
                        <a:pt x="562" y="296"/>
                      </a:lnTo>
                      <a:lnTo>
                        <a:pt x="564" y="294"/>
                      </a:lnTo>
                      <a:lnTo>
                        <a:pt x="568" y="294"/>
                      </a:lnTo>
                      <a:lnTo>
                        <a:pt x="568" y="306"/>
                      </a:lnTo>
                      <a:lnTo>
                        <a:pt x="570" y="338"/>
                      </a:lnTo>
                      <a:lnTo>
                        <a:pt x="574" y="348"/>
                      </a:lnTo>
                      <a:lnTo>
                        <a:pt x="570" y="362"/>
                      </a:lnTo>
                      <a:lnTo>
                        <a:pt x="574" y="384"/>
                      </a:lnTo>
                      <a:lnTo>
                        <a:pt x="576" y="390"/>
                      </a:lnTo>
                      <a:lnTo>
                        <a:pt x="580" y="422"/>
                      </a:lnTo>
                      <a:lnTo>
                        <a:pt x="586" y="422"/>
                      </a:lnTo>
                      <a:lnTo>
                        <a:pt x="586" y="428"/>
                      </a:lnTo>
                      <a:lnTo>
                        <a:pt x="582" y="432"/>
                      </a:lnTo>
                      <a:lnTo>
                        <a:pt x="586" y="448"/>
                      </a:lnTo>
                      <a:lnTo>
                        <a:pt x="590" y="472"/>
                      </a:lnTo>
                      <a:lnTo>
                        <a:pt x="602" y="490"/>
                      </a:lnTo>
                      <a:lnTo>
                        <a:pt x="620" y="500"/>
                      </a:lnTo>
                      <a:lnTo>
                        <a:pt x="620" y="486"/>
                      </a:lnTo>
                      <a:lnTo>
                        <a:pt x="624" y="498"/>
                      </a:lnTo>
                      <a:lnTo>
                        <a:pt x="636" y="484"/>
                      </a:lnTo>
                      <a:lnTo>
                        <a:pt x="642" y="462"/>
                      </a:lnTo>
                      <a:lnTo>
                        <a:pt x="638" y="438"/>
                      </a:lnTo>
                      <a:lnTo>
                        <a:pt x="636" y="424"/>
                      </a:lnTo>
                      <a:lnTo>
                        <a:pt x="632" y="420"/>
                      </a:lnTo>
                      <a:lnTo>
                        <a:pt x="630" y="416"/>
                      </a:lnTo>
                      <a:lnTo>
                        <a:pt x="636" y="412"/>
                      </a:lnTo>
                      <a:lnTo>
                        <a:pt x="630" y="382"/>
                      </a:lnTo>
                      <a:lnTo>
                        <a:pt x="628" y="376"/>
                      </a:lnTo>
                      <a:lnTo>
                        <a:pt x="626" y="354"/>
                      </a:lnTo>
                      <a:lnTo>
                        <a:pt x="618" y="340"/>
                      </a:lnTo>
                      <a:lnTo>
                        <a:pt x="618" y="330"/>
                      </a:lnTo>
                      <a:lnTo>
                        <a:pt x="610" y="300"/>
                      </a:lnTo>
                      <a:lnTo>
                        <a:pt x="606" y="288"/>
                      </a:lnTo>
                      <a:lnTo>
                        <a:pt x="606" y="288"/>
                      </a:lnTo>
                      <a:lnTo>
                        <a:pt x="610" y="286"/>
                      </a:lnTo>
                      <a:lnTo>
                        <a:pt x="612" y="288"/>
                      </a:lnTo>
                      <a:lnTo>
                        <a:pt x="616" y="292"/>
                      </a:lnTo>
                      <a:lnTo>
                        <a:pt x="618" y="298"/>
                      </a:lnTo>
                      <a:lnTo>
                        <a:pt x="618" y="298"/>
                      </a:lnTo>
                      <a:lnTo>
                        <a:pt x="622" y="312"/>
                      </a:lnTo>
                      <a:lnTo>
                        <a:pt x="626" y="322"/>
                      </a:lnTo>
                      <a:lnTo>
                        <a:pt x="632" y="328"/>
                      </a:lnTo>
                      <a:lnTo>
                        <a:pt x="652" y="384"/>
                      </a:lnTo>
                      <a:lnTo>
                        <a:pt x="678" y="454"/>
                      </a:lnTo>
                      <a:lnTo>
                        <a:pt x="702" y="508"/>
                      </a:lnTo>
                      <a:lnTo>
                        <a:pt x="720" y="540"/>
                      </a:lnTo>
                      <a:lnTo>
                        <a:pt x="732" y="540"/>
                      </a:lnTo>
                      <a:lnTo>
                        <a:pt x="736" y="548"/>
                      </a:lnTo>
                      <a:lnTo>
                        <a:pt x="752" y="568"/>
                      </a:lnTo>
                      <a:lnTo>
                        <a:pt x="752" y="568"/>
                      </a:lnTo>
                      <a:lnTo>
                        <a:pt x="756" y="582"/>
                      </a:lnTo>
                      <a:lnTo>
                        <a:pt x="762" y="592"/>
                      </a:lnTo>
                      <a:lnTo>
                        <a:pt x="768" y="602"/>
                      </a:lnTo>
                      <a:lnTo>
                        <a:pt x="768" y="602"/>
                      </a:lnTo>
                      <a:lnTo>
                        <a:pt x="774" y="604"/>
                      </a:lnTo>
                      <a:lnTo>
                        <a:pt x="776" y="606"/>
                      </a:lnTo>
                      <a:lnTo>
                        <a:pt x="784" y="604"/>
                      </a:lnTo>
                      <a:lnTo>
                        <a:pt x="788" y="602"/>
                      </a:lnTo>
                      <a:lnTo>
                        <a:pt x="790" y="602"/>
                      </a:lnTo>
                      <a:lnTo>
                        <a:pt x="790" y="602"/>
                      </a:lnTo>
                      <a:lnTo>
                        <a:pt x="794" y="598"/>
                      </a:lnTo>
                      <a:lnTo>
                        <a:pt x="804" y="594"/>
                      </a:lnTo>
                      <a:lnTo>
                        <a:pt x="804" y="594"/>
                      </a:lnTo>
                      <a:lnTo>
                        <a:pt x="808" y="594"/>
                      </a:lnTo>
                      <a:lnTo>
                        <a:pt x="812" y="594"/>
                      </a:lnTo>
                      <a:lnTo>
                        <a:pt x="816" y="596"/>
                      </a:lnTo>
                      <a:lnTo>
                        <a:pt x="816" y="596"/>
                      </a:lnTo>
                      <a:lnTo>
                        <a:pt x="820" y="598"/>
                      </a:lnTo>
                      <a:lnTo>
                        <a:pt x="826" y="600"/>
                      </a:lnTo>
                      <a:lnTo>
                        <a:pt x="832" y="600"/>
                      </a:lnTo>
                      <a:lnTo>
                        <a:pt x="832" y="600"/>
                      </a:lnTo>
                      <a:lnTo>
                        <a:pt x="836" y="600"/>
                      </a:lnTo>
                      <a:lnTo>
                        <a:pt x="834" y="598"/>
                      </a:lnTo>
                      <a:lnTo>
                        <a:pt x="832" y="598"/>
                      </a:lnTo>
                      <a:lnTo>
                        <a:pt x="834" y="596"/>
                      </a:lnTo>
                      <a:lnTo>
                        <a:pt x="842" y="590"/>
                      </a:lnTo>
                      <a:lnTo>
                        <a:pt x="842" y="590"/>
                      </a:lnTo>
                      <a:lnTo>
                        <a:pt x="850" y="586"/>
                      </a:lnTo>
                      <a:lnTo>
                        <a:pt x="856" y="582"/>
                      </a:lnTo>
                      <a:lnTo>
                        <a:pt x="866" y="582"/>
                      </a:lnTo>
                      <a:lnTo>
                        <a:pt x="872" y="584"/>
                      </a:lnTo>
                      <a:lnTo>
                        <a:pt x="874" y="586"/>
                      </a:lnTo>
                      <a:lnTo>
                        <a:pt x="874" y="586"/>
                      </a:lnTo>
                      <a:lnTo>
                        <a:pt x="886" y="598"/>
                      </a:lnTo>
                      <a:lnTo>
                        <a:pt x="898" y="616"/>
                      </a:lnTo>
                      <a:lnTo>
                        <a:pt x="916" y="642"/>
                      </a:lnTo>
                      <a:lnTo>
                        <a:pt x="916" y="642"/>
                      </a:lnTo>
                      <a:lnTo>
                        <a:pt x="926" y="656"/>
                      </a:lnTo>
                      <a:lnTo>
                        <a:pt x="934" y="664"/>
                      </a:lnTo>
                      <a:lnTo>
                        <a:pt x="944" y="668"/>
                      </a:lnTo>
                      <a:lnTo>
                        <a:pt x="952" y="670"/>
                      </a:lnTo>
                      <a:lnTo>
                        <a:pt x="958" y="668"/>
                      </a:lnTo>
                      <a:lnTo>
                        <a:pt x="964" y="666"/>
                      </a:lnTo>
                      <a:lnTo>
                        <a:pt x="968" y="660"/>
                      </a:lnTo>
                      <a:lnTo>
                        <a:pt x="972" y="654"/>
                      </a:lnTo>
                      <a:lnTo>
                        <a:pt x="972" y="654"/>
                      </a:lnTo>
                      <a:lnTo>
                        <a:pt x="974" y="648"/>
                      </a:lnTo>
                      <a:lnTo>
                        <a:pt x="974" y="642"/>
                      </a:lnTo>
                      <a:lnTo>
                        <a:pt x="970" y="628"/>
                      </a:lnTo>
                      <a:lnTo>
                        <a:pt x="964" y="616"/>
                      </a:lnTo>
                      <a:lnTo>
                        <a:pt x="962" y="612"/>
                      </a:lnTo>
                      <a:lnTo>
                        <a:pt x="962" y="612"/>
                      </a:lnTo>
                      <a:lnTo>
                        <a:pt x="952" y="600"/>
                      </a:lnTo>
                      <a:lnTo>
                        <a:pt x="944" y="592"/>
                      </a:lnTo>
                      <a:lnTo>
                        <a:pt x="936" y="588"/>
                      </a:lnTo>
                      <a:lnTo>
                        <a:pt x="936" y="588"/>
                      </a:lnTo>
                      <a:lnTo>
                        <a:pt x="928" y="584"/>
                      </a:lnTo>
                      <a:lnTo>
                        <a:pt x="920" y="576"/>
                      </a:lnTo>
                      <a:lnTo>
                        <a:pt x="900" y="550"/>
                      </a:lnTo>
                      <a:lnTo>
                        <a:pt x="900" y="550"/>
                      </a:lnTo>
                      <a:lnTo>
                        <a:pt x="894" y="542"/>
                      </a:lnTo>
                      <a:lnTo>
                        <a:pt x="892" y="536"/>
                      </a:lnTo>
                      <a:lnTo>
                        <a:pt x="890" y="530"/>
                      </a:lnTo>
                      <a:lnTo>
                        <a:pt x="890" y="526"/>
                      </a:lnTo>
                      <a:lnTo>
                        <a:pt x="892" y="520"/>
                      </a:lnTo>
                      <a:lnTo>
                        <a:pt x="894" y="516"/>
                      </a:lnTo>
                      <a:lnTo>
                        <a:pt x="894" y="516"/>
                      </a:lnTo>
                      <a:lnTo>
                        <a:pt x="894" y="514"/>
                      </a:lnTo>
                      <a:lnTo>
                        <a:pt x="898" y="510"/>
                      </a:lnTo>
                      <a:lnTo>
                        <a:pt x="904" y="508"/>
                      </a:lnTo>
                      <a:lnTo>
                        <a:pt x="912" y="506"/>
                      </a:lnTo>
                      <a:lnTo>
                        <a:pt x="912" y="506"/>
                      </a:lnTo>
                      <a:lnTo>
                        <a:pt x="918" y="504"/>
                      </a:lnTo>
                      <a:lnTo>
                        <a:pt x="920" y="500"/>
                      </a:lnTo>
                      <a:lnTo>
                        <a:pt x="924" y="496"/>
                      </a:lnTo>
                      <a:lnTo>
                        <a:pt x="924" y="496"/>
                      </a:lnTo>
                      <a:lnTo>
                        <a:pt x="924" y="490"/>
                      </a:lnTo>
                      <a:lnTo>
                        <a:pt x="924" y="482"/>
                      </a:lnTo>
                      <a:lnTo>
                        <a:pt x="920" y="472"/>
                      </a:lnTo>
                      <a:lnTo>
                        <a:pt x="920" y="472"/>
                      </a:lnTo>
                      <a:lnTo>
                        <a:pt x="920" y="468"/>
                      </a:lnTo>
                      <a:lnTo>
                        <a:pt x="920" y="460"/>
                      </a:lnTo>
                      <a:lnTo>
                        <a:pt x="920" y="456"/>
                      </a:lnTo>
                      <a:lnTo>
                        <a:pt x="924" y="452"/>
                      </a:lnTo>
                      <a:lnTo>
                        <a:pt x="926" y="448"/>
                      </a:lnTo>
                      <a:lnTo>
                        <a:pt x="932" y="446"/>
                      </a:lnTo>
                      <a:lnTo>
                        <a:pt x="932" y="446"/>
                      </a:lnTo>
                      <a:lnTo>
                        <a:pt x="938" y="446"/>
                      </a:lnTo>
                      <a:lnTo>
                        <a:pt x="942" y="442"/>
                      </a:lnTo>
                      <a:lnTo>
                        <a:pt x="950" y="436"/>
                      </a:lnTo>
                      <a:lnTo>
                        <a:pt x="952" y="432"/>
                      </a:lnTo>
                      <a:lnTo>
                        <a:pt x="952" y="428"/>
                      </a:lnTo>
                      <a:lnTo>
                        <a:pt x="952" y="412"/>
                      </a:lnTo>
                      <a:lnTo>
                        <a:pt x="952" y="412"/>
                      </a:lnTo>
                      <a:lnTo>
                        <a:pt x="948" y="402"/>
                      </a:lnTo>
                      <a:lnTo>
                        <a:pt x="950" y="394"/>
                      </a:lnTo>
                      <a:lnTo>
                        <a:pt x="952" y="392"/>
                      </a:lnTo>
                      <a:lnTo>
                        <a:pt x="956" y="388"/>
                      </a:lnTo>
                      <a:lnTo>
                        <a:pt x="956" y="388"/>
                      </a:lnTo>
                      <a:lnTo>
                        <a:pt x="958" y="386"/>
                      </a:lnTo>
                      <a:lnTo>
                        <a:pt x="962" y="382"/>
                      </a:lnTo>
                      <a:lnTo>
                        <a:pt x="964" y="374"/>
                      </a:lnTo>
                      <a:lnTo>
                        <a:pt x="962" y="366"/>
                      </a:lnTo>
                      <a:lnTo>
                        <a:pt x="954" y="344"/>
                      </a:lnTo>
                      <a:lnTo>
                        <a:pt x="944" y="332"/>
                      </a:lnTo>
                      <a:lnTo>
                        <a:pt x="934" y="318"/>
                      </a:lnTo>
                      <a:lnTo>
                        <a:pt x="930" y="310"/>
                      </a:lnTo>
                      <a:lnTo>
                        <a:pt x="930" y="302"/>
                      </a:lnTo>
                      <a:lnTo>
                        <a:pt x="884" y="252"/>
                      </a:lnTo>
                      <a:lnTo>
                        <a:pt x="884" y="252"/>
                      </a:lnTo>
                      <a:lnTo>
                        <a:pt x="884" y="250"/>
                      </a:lnTo>
                      <a:lnTo>
                        <a:pt x="882" y="248"/>
                      </a:lnTo>
                      <a:lnTo>
                        <a:pt x="876" y="244"/>
                      </a:lnTo>
                      <a:lnTo>
                        <a:pt x="866" y="238"/>
                      </a:lnTo>
                      <a:lnTo>
                        <a:pt x="850" y="228"/>
                      </a:lnTo>
                      <a:lnTo>
                        <a:pt x="792" y="204"/>
                      </a:lnTo>
                      <a:lnTo>
                        <a:pt x="800" y="202"/>
                      </a:lnTo>
                      <a:lnTo>
                        <a:pt x="834" y="194"/>
                      </a:lnTo>
                      <a:lnTo>
                        <a:pt x="860" y="190"/>
                      </a:lnTo>
                      <a:lnTo>
                        <a:pt x="888" y="186"/>
                      </a:lnTo>
                      <a:lnTo>
                        <a:pt x="914" y="178"/>
                      </a:lnTo>
                      <a:lnTo>
                        <a:pt x="914" y="178"/>
                      </a:lnTo>
                      <a:lnTo>
                        <a:pt x="924" y="172"/>
                      </a:lnTo>
                      <a:lnTo>
                        <a:pt x="932" y="166"/>
                      </a:lnTo>
                      <a:lnTo>
                        <a:pt x="936" y="160"/>
                      </a:lnTo>
                      <a:lnTo>
                        <a:pt x="936" y="160"/>
                      </a:lnTo>
                      <a:lnTo>
                        <a:pt x="942" y="148"/>
                      </a:lnTo>
                      <a:lnTo>
                        <a:pt x="952" y="130"/>
                      </a:lnTo>
                      <a:lnTo>
                        <a:pt x="952" y="130"/>
                      </a:lnTo>
                      <a:lnTo>
                        <a:pt x="958" y="118"/>
                      </a:lnTo>
                      <a:lnTo>
                        <a:pt x="960" y="110"/>
                      </a:lnTo>
                      <a:lnTo>
                        <a:pt x="962" y="104"/>
                      </a:lnTo>
                      <a:lnTo>
                        <a:pt x="962" y="104"/>
                      </a:lnTo>
                      <a:lnTo>
                        <a:pt x="962" y="94"/>
                      </a:lnTo>
                      <a:lnTo>
                        <a:pt x="964" y="88"/>
                      </a:lnTo>
                      <a:lnTo>
                        <a:pt x="966" y="84"/>
                      </a:lnTo>
                      <a:lnTo>
                        <a:pt x="966" y="84"/>
                      </a:lnTo>
                      <a:lnTo>
                        <a:pt x="970" y="78"/>
                      </a:lnTo>
                      <a:lnTo>
                        <a:pt x="974" y="68"/>
                      </a:lnTo>
                      <a:lnTo>
                        <a:pt x="974" y="58"/>
                      </a:lnTo>
                      <a:lnTo>
                        <a:pt x="974" y="54"/>
                      </a:lnTo>
                      <a:lnTo>
                        <a:pt x="972" y="50"/>
                      </a:lnTo>
                      <a:lnTo>
                        <a:pt x="972" y="50"/>
                      </a:lnTo>
                      <a:lnTo>
                        <a:pt x="970" y="48"/>
                      </a:lnTo>
                      <a:lnTo>
                        <a:pt x="970" y="44"/>
                      </a:lnTo>
                      <a:lnTo>
                        <a:pt x="970" y="38"/>
                      </a:lnTo>
                      <a:lnTo>
                        <a:pt x="974" y="30"/>
                      </a:lnTo>
                      <a:lnTo>
                        <a:pt x="974" y="30"/>
                      </a:lnTo>
                      <a:lnTo>
                        <a:pt x="978" y="24"/>
                      </a:lnTo>
                      <a:lnTo>
                        <a:pt x="980" y="20"/>
                      </a:lnTo>
                      <a:lnTo>
                        <a:pt x="982" y="18"/>
                      </a:lnTo>
                      <a:lnTo>
                        <a:pt x="980" y="16"/>
                      </a:lnTo>
                      <a:lnTo>
                        <a:pt x="980" y="16"/>
                      </a:lnTo>
                      <a:lnTo>
                        <a:pt x="978" y="14"/>
                      </a:lnTo>
                      <a:lnTo>
                        <a:pt x="978" y="10"/>
                      </a:lnTo>
                      <a:lnTo>
                        <a:pt x="976" y="0"/>
                      </a:lnTo>
                      <a:lnTo>
                        <a:pt x="676" y="0"/>
                      </a:lnTo>
                      <a:close/>
                      <a:moveTo>
                        <a:pt x="562" y="150"/>
                      </a:moveTo>
                      <a:lnTo>
                        <a:pt x="562" y="150"/>
                      </a:lnTo>
                      <a:lnTo>
                        <a:pt x="562" y="150"/>
                      </a:lnTo>
                      <a:lnTo>
                        <a:pt x="562" y="150"/>
                      </a:lnTo>
                      <a:lnTo>
                        <a:pt x="562" y="150"/>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6" name="Group 63"/>
              <p:cNvGrpSpPr>
                <a:grpSpLocks noChangeAspect="1"/>
              </p:cNvGrpSpPr>
              <p:nvPr/>
            </p:nvGrpSpPr>
            <p:grpSpPr>
              <a:xfrm>
                <a:off x="8324137" y="990588"/>
                <a:ext cx="819855" cy="1066798"/>
                <a:chOff x="7315200" y="5334000"/>
                <a:chExt cx="1054100" cy="1371600"/>
              </a:xfrm>
              <a:solidFill>
                <a:schemeClr val="bg2">
                  <a:lumMod val="50000"/>
                  <a:lumOff val="50000"/>
                  <a:alpha val="18000"/>
                </a:schemeClr>
              </a:solidFill>
            </p:grpSpPr>
            <p:sp>
              <p:nvSpPr>
                <p:cNvPr id="147" name="Freeform 70"/>
                <p:cNvSpPr>
                  <a:spLocks/>
                </p:cNvSpPr>
                <p:nvPr/>
              </p:nvSpPr>
              <p:spPr bwMode="auto">
                <a:xfrm>
                  <a:off x="7810500" y="5715000"/>
                  <a:ext cx="241300" cy="158750"/>
                </a:xfrm>
                <a:custGeom>
                  <a:avLst/>
                  <a:gdLst>
                    <a:gd name="T0" fmla="*/ 152 w 152"/>
                    <a:gd name="T1" fmla="*/ 100 h 100"/>
                    <a:gd name="T2" fmla="*/ 152 w 152"/>
                    <a:gd name="T3" fmla="*/ 100 h 100"/>
                    <a:gd name="T4" fmla="*/ 152 w 152"/>
                    <a:gd name="T5" fmla="*/ 100 h 100"/>
                    <a:gd name="T6" fmla="*/ 152 w 152"/>
                    <a:gd name="T7" fmla="*/ 100 h 100"/>
                    <a:gd name="T8" fmla="*/ 138 w 152"/>
                    <a:gd name="T9" fmla="*/ 90 h 100"/>
                    <a:gd name="T10" fmla="*/ 34 w 152"/>
                    <a:gd name="T11" fmla="*/ 18 h 100"/>
                    <a:gd name="T12" fmla="*/ 34 w 152"/>
                    <a:gd name="T13" fmla="*/ 18 h 100"/>
                    <a:gd name="T14" fmla="*/ 16 w 152"/>
                    <a:gd name="T15" fmla="*/ 6 h 100"/>
                    <a:gd name="T16" fmla="*/ 16 w 152"/>
                    <a:gd name="T17" fmla="*/ 6 h 100"/>
                    <a:gd name="T18" fmla="*/ 10 w 152"/>
                    <a:gd name="T19" fmla="*/ 2 h 100"/>
                    <a:gd name="T20" fmla="*/ 4 w 152"/>
                    <a:gd name="T21" fmla="*/ 0 h 100"/>
                    <a:gd name="T22" fmla="*/ 4 w 152"/>
                    <a:gd name="T23" fmla="*/ 0 h 100"/>
                    <a:gd name="T24" fmla="*/ 0 w 152"/>
                    <a:gd name="T25" fmla="*/ 0 h 100"/>
                    <a:gd name="T26" fmla="*/ 0 w 152"/>
                    <a:gd name="T27" fmla="*/ 2 h 100"/>
                    <a:gd name="T28" fmla="*/ 0 w 152"/>
                    <a:gd name="T29" fmla="*/ 2 h 100"/>
                    <a:gd name="T30" fmla="*/ 4 w 152"/>
                    <a:gd name="T31" fmla="*/ 6 h 100"/>
                    <a:gd name="T32" fmla="*/ 8 w 152"/>
                    <a:gd name="T33" fmla="*/ 8 h 100"/>
                    <a:gd name="T34" fmla="*/ 8 w 152"/>
                    <a:gd name="T35" fmla="*/ 8 h 100"/>
                    <a:gd name="T36" fmla="*/ 24 w 152"/>
                    <a:gd name="T37" fmla="*/ 18 h 100"/>
                    <a:gd name="T38" fmla="*/ 138 w 152"/>
                    <a:gd name="T39" fmla="*/ 92 h 100"/>
                    <a:gd name="T40" fmla="*/ 138 w 152"/>
                    <a:gd name="T41" fmla="*/ 92 h 100"/>
                    <a:gd name="T42" fmla="*/ 152 w 152"/>
                    <a:gd name="T43" fmla="*/ 100 h 100"/>
                    <a:gd name="T44" fmla="*/ 152 w 152"/>
                    <a:gd name="T45" fmla="*/ 10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2" h="100">
                      <a:moveTo>
                        <a:pt x="152" y="100"/>
                      </a:moveTo>
                      <a:lnTo>
                        <a:pt x="152" y="100"/>
                      </a:lnTo>
                      <a:lnTo>
                        <a:pt x="152" y="100"/>
                      </a:lnTo>
                      <a:lnTo>
                        <a:pt x="152" y="100"/>
                      </a:lnTo>
                      <a:lnTo>
                        <a:pt x="138" y="90"/>
                      </a:lnTo>
                      <a:lnTo>
                        <a:pt x="34" y="18"/>
                      </a:lnTo>
                      <a:lnTo>
                        <a:pt x="34" y="18"/>
                      </a:lnTo>
                      <a:lnTo>
                        <a:pt x="16" y="6"/>
                      </a:lnTo>
                      <a:lnTo>
                        <a:pt x="16" y="6"/>
                      </a:lnTo>
                      <a:lnTo>
                        <a:pt x="10" y="2"/>
                      </a:lnTo>
                      <a:lnTo>
                        <a:pt x="4" y="0"/>
                      </a:lnTo>
                      <a:lnTo>
                        <a:pt x="4" y="0"/>
                      </a:lnTo>
                      <a:lnTo>
                        <a:pt x="0" y="0"/>
                      </a:lnTo>
                      <a:lnTo>
                        <a:pt x="0" y="2"/>
                      </a:lnTo>
                      <a:lnTo>
                        <a:pt x="0" y="2"/>
                      </a:lnTo>
                      <a:lnTo>
                        <a:pt x="4" y="6"/>
                      </a:lnTo>
                      <a:lnTo>
                        <a:pt x="8" y="8"/>
                      </a:lnTo>
                      <a:lnTo>
                        <a:pt x="8" y="8"/>
                      </a:lnTo>
                      <a:lnTo>
                        <a:pt x="24" y="18"/>
                      </a:lnTo>
                      <a:lnTo>
                        <a:pt x="138" y="92"/>
                      </a:lnTo>
                      <a:lnTo>
                        <a:pt x="138" y="92"/>
                      </a:lnTo>
                      <a:lnTo>
                        <a:pt x="152" y="100"/>
                      </a:lnTo>
                      <a:lnTo>
                        <a:pt x="152" y="1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8" name="Freeform 71"/>
                <p:cNvSpPr>
                  <a:spLocks/>
                </p:cNvSpPr>
                <p:nvPr/>
              </p:nvSpPr>
              <p:spPr bwMode="auto">
                <a:xfrm>
                  <a:off x="8054975" y="588010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9" name="Freeform 72"/>
                <p:cNvSpPr>
                  <a:spLocks/>
                </p:cNvSpPr>
                <p:nvPr/>
              </p:nvSpPr>
              <p:spPr bwMode="auto">
                <a:xfrm>
                  <a:off x="8064500" y="5584825"/>
                  <a:ext cx="53975" cy="285750"/>
                </a:xfrm>
                <a:custGeom>
                  <a:avLst/>
                  <a:gdLst>
                    <a:gd name="T0" fmla="*/ 0 w 34"/>
                    <a:gd name="T1" fmla="*/ 178 h 180"/>
                    <a:gd name="T2" fmla="*/ 0 w 34"/>
                    <a:gd name="T3" fmla="*/ 178 h 180"/>
                    <a:gd name="T4" fmla="*/ 4 w 34"/>
                    <a:gd name="T5" fmla="*/ 162 h 180"/>
                    <a:gd name="T6" fmla="*/ 28 w 34"/>
                    <a:gd name="T7" fmla="*/ 30 h 180"/>
                    <a:gd name="T8" fmla="*/ 28 w 34"/>
                    <a:gd name="T9" fmla="*/ 30 h 180"/>
                    <a:gd name="T10" fmla="*/ 34 w 34"/>
                    <a:gd name="T11" fmla="*/ 10 h 180"/>
                    <a:gd name="T12" fmla="*/ 34 w 34"/>
                    <a:gd name="T13" fmla="*/ 10 h 180"/>
                    <a:gd name="T14" fmla="*/ 34 w 34"/>
                    <a:gd name="T15" fmla="*/ 6 h 180"/>
                    <a:gd name="T16" fmla="*/ 34 w 34"/>
                    <a:gd name="T17" fmla="*/ 2 h 180"/>
                    <a:gd name="T18" fmla="*/ 34 w 34"/>
                    <a:gd name="T19" fmla="*/ 2 h 180"/>
                    <a:gd name="T20" fmla="*/ 32 w 34"/>
                    <a:gd name="T21" fmla="*/ 0 h 180"/>
                    <a:gd name="T22" fmla="*/ 30 w 34"/>
                    <a:gd name="T23" fmla="*/ 2 h 180"/>
                    <a:gd name="T24" fmla="*/ 30 w 34"/>
                    <a:gd name="T25" fmla="*/ 2 h 180"/>
                    <a:gd name="T26" fmla="*/ 28 w 34"/>
                    <a:gd name="T27" fmla="*/ 8 h 180"/>
                    <a:gd name="T28" fmla="*/ 26 w 34"/>
                    <a:gd name="T29" fmla="*/ 14 h 180"/>
                    <a:gd name="T30" fmla="*/ 26 w 34"/>
                    <a:gd name="T31" fmla="*/ 14 h 180"/>
                    <a:gd name="T32" fmla="*/ 22 w 34"/>
                    <a:gd name="T33" fmla="*/ 38 h 180"/>
                    <a:gd name="T34" fmla="*/ 2 w 34"/>
                    <a:gd name="T35" fmla="*/ 162 h 180"/>
                    <a:gd name="T36" fmla="*/ 2 w 34"/>
                    <a:gd name="T37" fmla="*/ 162 h 180"/>
                    <a:gd name="T38" fmla="*/ 0 w 34"/>
                    <a:gd name="T39" fmla="*/ 178 h 180"/>
                    <a:gd name="T40" fmla="*/ 0 w 34"/>
                    <a:gd name="T41" fmla="*/ 178 h 180"/>
                    <a:gd name="T42" fmla="*/ 0 w 34"/>
                    <a:gd name="T43" fmla="*/ 180 h 180"/>
                    <a:gd name="T44" fmla="*/ 0 w 34"/>
                    <a:gd name="T45" fmla="*/ 180 h 180"/>
                    <a:gd name="T46" fmla="*/ 0 w 34"/>
                    <a:gd name="T47" fmla="*/ 178 h 180"/>
                    <a:gd name="T48" fmla="*/ 0 w 34"/>
                    <a:gd name="T49" fmla="*/ 17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4" h="180">
                      <a:moveTo>
                        <a:pt x="0" y="178"/>
                      </a:moveTo>
                      <a:lnTo>
                        <a:pt x="0" y="178"/>
                      </a:lnTo>
                      <a:lnTo>
                        <a:pt x="4" y="162"/>
                      </a:lnTo>
                      <a:lnTo>
                        <a:pt x="28" y="30"/>
                      </a:lnTo>
                      <a:lnTo>
                        <a:pt x="28" y="30"/>
                      </a:lnTo>
                      <a:lnTo>
                        <a:pt x="34" y="10"/>
                      </a:lnTo>
                      <a:lnTo>
                        <a:pt x="34" y="10"/>
                      </a:lnTo>
                      <a:lnTo>
                        <a:pt x="34" y="6"/>
                      </a:lnTo>
                      <a:lnTo>
                        <a:pt x="34" y="2"/>
                      </a:lnTo>
                      <a:lnTo>
                        <a:pt x="34" y="2"/>
                      </a:lnTo>
                      <a:lnTo>
                        <a:pt x="32" y="0"/>
                      </a:lnTo>
                      <a:lnTo>
                        <a:pt x="30" y="2"/>
                      </a:lnTo>
                      <a:lnTo>
                        <a:pt x="30" y="2"/>
                      </a:lnTo>
                      <a:lnTo>
                        <a:pt x="28" y="8"/>
                      </a:lnTo>
                      <a:lnTo>
                        <a:pt x="26" y="14"/>
                      </a:lnTo>
                      <a:lnTo>
                        <a:pt x="26" y="14"/>
                      </a:lnTo>
                      <a:lnTo>
                        <a:pt x="22" y="38"/>
                      </a:lnTo>
                      <a:lnTo>
                        <a:pt x="2" y="162"/>
                      </a:lnTo>
                      <a:lnTo>
                        <a:pt x="2" y="162"/>
                      </a:lnTo>
                      <a:lnTo>
                        <a:pt x="0" y="178"/>
                      </a:lnTo>
                      <a:lnTo>
                        <a:pt x="0" y="178"/>
                      </a:lnTo>
                      <a:lnTo>
                        <a:pt x="0" y="180"/>
                      </a:lnTo>
                      <a:lnTo>
                        <a:pt x="0" y="180"/>
                      </a:lnTo>
                      <a:lnTo>
                        <a:pt x="0" y="178"/>
                      </a:lnTo>
                      <a:lnTo>
                        <a:pt x="0" y="17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0" name="Freeform 73"/>
                <p:cNvSpPr>
                  <a:spLocks noEditPoints="1"/>
                </p:cNvSpPr>
                <p:nvPr/>
              </p:nvSpPr>
              <p:spPr bwMode="auto">
                <a:xfrm>
                  <a:off x="7315200" y="5334000"/>
                  <a:ext cx="1054100" cy="1371600"/>
                </a:xfrm>
                <a:custGeom>
                  <a:avLst/>
                  <a:gdLst>
                    <a:gd name="T0" fmla="*/ 582 w 664"/>
                    <a:gd name="T1" fmla="*/ 488 h 864"/>
                    <a:gd name="T2" fmla="*/ 664 w 664"/>
                    <a:gd name="T3" fmla="*/ 356 h 864"/>
                    <a:gd name="T4" fmla="*/ 664 w 664"/>
                    <a:gd name="T5" fmla="*/ 0 h 864"/>
                    <a:gd name="T6" fmla="*/ 608 w 664"/>
                    <a:gd name="T7" fmla="*/ 50 h 864"/>
                    <a:gd name="T8" fmla="*/ 548 w 664"/>
                    <a:gd name="T9" fmla="*/ 146 h 864"/>
                    <a:gd name="T10" fmla="*/ 508 w 664"/>
                    <a:gd name="T11" fmla="*/ 294 h 864"/>
                    <a:gd name="T12" fmla="*/ 498 w 664"/>
                    <a:gd name="T13" fmla="*/ 358 h 864"/>
                    <a:gd name="T14" fmla="*/ 490 w 664"/>
                    <a:gd name="T15" fmla="*/ 342 h 864"/>
                    <a:gd name="T16" fmla="*/ 476 w 664"/>
                    <a:gd name="T17" fmla="*/ 338 h 864"/>
                    <a:gd name="T18" fmla="*/ 472 w 664"/>
                    <a:gd name="T19" fmla="*/ 338 h 864"/>
                    <a:gd name="T20" fmla="*/ 464 w 664"/>
                    <a:gd name="T21" fmla="*/ 338 h 864"/>
                    <a:gd name="T22" fmla="*/ 464 w 664"/>
                    <a:gd name="T23" fmla="*/ 344 h 864"/>
                    <a:gd name="T24" fmla="*/ 454 w 664"/>
                    <a:gd name="T25" fmla="*/ 350 h 864"/>
                    <a:gd name="T26" fmla="*/ 458 w 664"/>
                    <a:gd name="T27" fmla="*/ 362 h 864"/>
                    <a:gd name="T28" fmla="*/ 456 w 664"/>
                    <a:gd name="T29" fmla="*/ 376 h 864"/>
                    <a:gd name="T30" fmla="*/ 336 w 664"/>
                    <a:gd name="T31" fmla="*/ 294 h 864"/>
                    <a:gd name="T32" fmla="*/ 204 w 664"/>
                    <a:gd name="T33" fmla="*/ 246 h 864"/>
                    <a:gd name="T34" fmla="*/ 116 w 664"/>
                    <a:gd name="T35" fmla="*/ 242 h 864"/>
                    <a:gd name="T36" fmla="*/ 8 w 664"/>
                    <a:gd name="T37" fmla="*/ 282 h 864"/>
                    <a:gd name="T38" fmla="*/ 28 w 664"/>
                    <a:gd name="T39" fmla="*/ 358 h 864"/>
                    <a:gd name="T40" fmla="*/ 46 w 664"/>
                    <a:gd name="T41" fmla="*/ 368 h 864"/>
                    <a:gd name="T42" fmla="*/ 64 w 664"/>
                    <a:gd name="T43" fmla="*/ 380 h 864"/>
                    <a:gd name="T44" fmla="*/ 92 w 664"/>
                    <a:gd name="T45" fmla="*/ 390 h 864"/>
                    <a:gd name="T46" fmla="*/ 112 w 664"/>
                    <a:gd name="T47" fmla="*/ 406 h 864"/>
                    <a:gd name="T48" fmla="*/ 130 w 664"/>
                    <a:gd name="T49" fmla="*/ 430 h 864"/>
                    <a:gd name="T50" fmla="*/ 142 w 664"/>
                    <a:gd name="T51" fmla="*/ 438 h 864"/>
                    <a:gd name="T52" fmla="*/ 152 w 664"/>
                    <a:gd name="T53" fmla="*/ 456 h 864"/>
                    <a:gd name="T54" fmla="*/ 170 w 664"/>
                    <a:gd name="T55" fmla="*/ 474 h 864"/>
                    <a:gd name="T56" fmla="*/ 186 w 664"/>
                    <a:gd name="T57" fmla="*/ 490 h 864"/>
                    <a:gd name="T58" fmla="*/ 224 w 664"/>
                    <a:gd name="T59" fmla="*/ 516 h 864"/>
                    <a:gd name="T60" fmla="*/ 268 w 664"/>
                    <a:gd name="T61" fmla="*/ 512 h 864"/>
                    <a:gd name="T62" fmla="*/ 350 w 664"/>
                    <a:gd name="T63" fmla="*/ 482 h 864"/>
                    <a:gd name="T64" fmla="*/ 302 w 664"/>
                    <a:gd name="T65" fmla="*/ 566 h 864"/>
                    <a:gd name="T66" fmla="*/ 302 w 664"/>
                    <a:gd name="T67" fmla="*/ 586 h 864"/>
                    <a:gd name="T68" fmla="*/ 344 w 664"/>
                    <a:gd name="T69" fmla="*/ 630 h 864"/>
                    <a:gd name="T70" fmla="*/ 384 w 664"/>
                    <a:gd name="T71" fmla="*/ 646 h 864"/>
                    <a:gd name="T72" fmla="*/ 404 w 664"/>
                    <a:gd name="T73" fmla="*/ 662 h 864"/>
                    <a:gd name="T74" fmla="*/ 434 w 664"/>
                    <a:gd name="T75" fmla="*/ 676 h 864"/>
                    <a:gd name="T76" fmla="*/ 460 w 664"/>
                    <a:gd name="T77" fmla="*/ 704 h 864"/>
                    <a:gd name="T78" fmla="*/ 472 w 664"/>
                    <a:gd name="T79" fmla="*/ 740 h 864"/>
                    <a:gd name="T80" fmla="*/ 460 w 664"/>
                    <a:gd name="T81" fmla="*/ 788 h 864"/>
                    <a:gd name="T82" fmla="*/ 452 w 664"/>
                    <a:gd name="T83" fmla="*/ 824 h 864"/>
                    <a:gd name="T84" fmla="*/ 466 w 664"/>
                    <a:gd name="T85" fmla="*/ 864 h 864"/>
                    <a:gd name="T86" fmla="*/ 476 w 664"/>
                    <a:gd name="T87" fmla="*/ 860 h 864"/>
                    <a:gd name="T88" fmla="*/ 492 w 664"/>
                    <a:gd name="T89" fmla="*/ 792 h 864"/>
                    <a:gd name="T90" fmla="*/ 506 w 664"/>
                    <a:gd name="T91" fmla="*/ 770 h 864"/>
                    <a:gd name="T92" fmla="*/ 520 w 664"/>
                    <a:gd name="T93" fmla="*/ 726 h 864"/>
                    <a:gd name="T94" fmla="*/ 504 w 664"/>
                    <a:gd name="T95" fmla="*/ 578 h 864"/>
                    <a:gd name="T96" fmla="*/ 494 w 664"/>
                    <a:gd name="T97" fmla="*/ 502 h 864"/>
                    <a:gd name="T98" fmla="*/ 518 w 664"/>
                    <a:gd name="T99" fmla="*/ 508 h 864"/>
                    <a:gd name="T100" fmla="*/ 542 w 664"/>
                    <a:gd name="T101" fmla="*/ 568 h 864"/>
                    <a:gd name="T102" fmla="*/ 570 w 664"/>
                    <a:gd name="T103" fmla="*/ 620 h 864"/>
                    <a:gd name="T104" fmla="*/ 598 w 664"/>
                    <a:gd name="T105" fmla="*/ 590 h 864"/>
                    <a:gd name="T106" fmla="*/ 582 w 664"/>
                    <a:gd name="T107" fmla="*/ 548 h 864"/>
                    <a:gd name="T108" fmla="*/ 550 w 664"/>
                    <a:gd name="T109" fmla="*/ 484 h 864"/>
                    <a:gd name="T110" fmla="*/ 566 w 664"/>
                    <a:gd name="T111" fmla="*/ 472 h 864"/>
                    <a:gd name="T112" fmla="*/ 466 w 664"/>
                    <a:gd name="T113" fmla="*/ 344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64" h="864">
                      <a:moveTo>
                        <a:pt x="566" y="472"/>
                      </a:moveTo>
                      <a:lnTo>
                        <a:pt x="566" y="472"/>
                      </a:lnTo>
                      <a:lnTo>
                        <a:pt x="568" y="472"/>
                      </a:lnTo>
                      <a:lnTo>
                        <a:pt x="572" y="476"/>
                      </a:lnTo>
                      <a:lnTo>
                        <a:pt x="582" y="488"/>
                      </a:lnTo>
                      <a:lnTo>
                        <a:pt x="612" y="532"/>
                      </a:lnTo>
                      <a:lnTo>
                        <a:pt x="660" y="604"/>
                      </a:lnTo>
                      <a:lnTo>
                        <a:pt x="660" y="604"/>
                      </a:lnTo>
                      <a:lnTo>
                        <a:pt x="664" y="608"/>
                      </a:lnTo>
                      <a:lnTo>
                        <a:pt x="664" y="356"/>
                      </a:lnTo>
                      <a:lnTo>
                        <a:pt x="664" y="356"/>
                      </a:lnTo>
                      <a:lnTo>
                        <a:pt x="650" y="354"/>
                      </a:lnTo>
                      <a:lnTo>
                        <a:pt x="650" y="354"/>
                      </a:lnTo>
                      <a:lnTo>
                        <a:pt x="664" y="346"/>
                      </a:lnTo>
                      <a:lnTo>
                        <a:pt x="664" y="0"/>
                      </a:lnTo>
                      <a:lnTo>
                        <a:pt x="664" y="0"/>
                      </a:lnTo>
                      <a:lnTo>
                        <a:pt x="638" y="20"/>
                      </a:lnTo>
                      <a:lnTo>
                        <a:pt x="624" y="34"/>
                      </a:lnTo>
                      <a:lnTo>
                        <a:pt x="608" y="50"/>
                      </a:lnTo>
                      <a:lnTo>
                        <a:pt x="608" y="50"/>
                      </a:lnTo>
                      <a:lnTo>
                        <a:pt x="594" y="68"/>
                      </a:lnTo>
                      <a:lnTo>
                        <a:pt x="580" y="86"/>
                      </a:lnTo>
                      <a:lnTo>
                        <a:pt x="568" y="104"/>
                      </a:lnTo>
                      <a:lnTo>
                        <a:pt x="558" y="124"/>
                      </a:lnTo>
                      <a:lnTo>
                        <a:pt x="548" y="146"/>
                      </a:lnTo>
                      <a:lnTo>
                        <a:pt x="540" y="166"/>
                      </a:lnTo>
                      <a:lnTo>
                        <a:pt x="524" y="214"/>
                      </a:lnTo>
                      <a:lnTo>
                        <a:pt x="524" y="214"/>
                      </a:lnTo>
                      <a:lnTo>
                        <a:pt x="514" y="254"/>
                      </a:lnTo>
                      <a:lnTo>
                        <a:pt x="508" y="294"/>
                      </a:lnTo>
                      <a:lnTo>
                        <a:pt x="504" y="330"/>
                      </a:lnTo>
                      <a:lnTo>
                        <a:pt x="502" y="356"/>
                      </a:lnTo>
                      <a:lnTo>
                        <a:pt x="502" y="356"/>
                      </a:lnTo>
                      <a:lnTo>
                        <a:pt x="498" y="358"/>
                      </a:lnTo>
                      <a:lnTo>
                        <a:pt x="498" y="358"/>
                      </a:lnTo>
                      <a:lnTo>
                        <a:pt x="490" y="350"/>
                      </a:lnTo>
                      <a:lnTo>
                        <a:pt x="490" y="350"/>
                      </a:lnTo>
                      <a:lnTo>
                        <a:pt x="490" y="346"/>
                      </a:lnTo>
                      <a:lnTo>
                        <a:pt x="490" y="342"/>
                      </a:lnTo>
                      <a:lnTo>
                        <a:pt x="490" y="342"/>
                      </a:lnTo>
                      <a:lnTo>
                        <a:pt x="488" y="340"/>
                      </a:lnTo>
                      <a:lnTo>
                        <a:pt x="484" y="338"/>
                      </a:lnTo>
                      <a:lnTo>
                        <a:pt x="480" y="336"/>
                      </a:lnTo>
                      <a:lnTo>
                        <a:pt x="476" y="338"/>
                      </a:lnTo>
                      <a:lnTo>
                        <a:pt x="476" y="338"/>
                      </a:lnTo>
                      <a:lnTo>
                        <a:pt x="476" y="338"/>
                      </a:lnTo>
                      <a:lnTo>
                        <a:pt x="476" y="336"/>
                      </a:lnTo>
                      <a:lnTo>
                        <a:pt x="474" y="336"/>
                      </a:lnTo>
                      <a:lnTo>
                        <a:pt x="472" y="338"/>
                      </a:lnTo>
                      <a:lnTo>
                        <a:pt x="472" y="338"/>
                      </a:lnTo>
                      <a:lnTo>
                        <a:pt x="468" y="336"/>
                      </a:lnTo>
                      <a:lnTo>
                        <a:pt x="468" y="336"/>
                      </a:lnTo>
                      <a:lnTo>
                        <a:pt x="468" y="336"/>
                      </a:lnTo>
                      <a:lnTo>
                        <a:pt x="466" y="338"/>
                      </a:lnTo>
                      <a:lnTo>
                        <a:pt x="464" y="338"/>
                      </a:lnTo>
                      <a:lnTo>
                        <a:pt x="464" y="340"/>
                      </a:lnTo>
                      <a:lnTo>
                        <a:pt x="462" y="340"/>
                      </a:lnTo>
                      <a:lnTo>
                        <a:pt x="462" y="342"/>
                      </a:lnTo>
                      <a:lnTo>
                        <a:pt x="464" y="344"/>
                      </a:lnTo>
                      <a:lnTo>
                        <a:pt x="464" y="344"/>
                      </a:lnTo>
                      <a:lnTo>
                        <a:pt x="464" y="344"/>
                      </a:lnTo>
                      <a:lnTo>
                        <a:pt x="460" y="344"/>
                      </a:lnTo>
                      <a:lnTo>
                        <a:pt x="460" y="344"/>
                      </a:lnTo>
                      <a:lnTo>
                        <a:pt x="456" y="346"/>
                      </a:lnTo>
                      <a:lnTo>
                        <a:pt x="454" y="350"/>
                      </a:lnTo>
                      <a:lnTo>
                        <a:pt x="454" y="354"/>
                      </a:lnTo>
                      <a:lnTo>
                        <a:pt x="456" y="358"/>
                      </a:lnTo>
                      <a:lnTo>
                        <a:pt x="456" y="358"/>
                      </a:lnTo>
                      <a:lnTo>
                        <a:pt x="458" y="362"/>
                      </a:lnTo>
                      <a:lnTo>
                        <a:pt x="458" y="362"/>
                      </a:lnTo>
                      <a:lnTo>
                        <a:pt x="458" y="370"/>
                      </a:lnTo>
                      <a:lnTo>
                        <a:pt x="458" y="374"/>
                      </a:lnTo>
                      <a:lnTo>
                        <a:pt x="458" y="374"/>
                      </a:lnTo>
                      <a:lnTo>
                        <a:pt x="456" y="376"/>
                      </a:lnTo>
                      <a:lnTo>
                        <a:pt x="456" y="376"/>
                      </a:lnTo>
                      <a:lnTo>
                        <a:pt x="434" y="360"/>
                      </a:lnTo>
                      <a:lnTo>
                        <a:pt x="406" y="338"/>
                      </a:lnTo>
                      <a:lnTo>
                        <a:pt x="372" y="314"/>
                      </a:lnTo>
                      <a:lnTo>
                        <a:pt x="336" y="294"/>
                      </a:lnTo>
                      <a:lnTo>
                        <a:pt x="336" y="294"/>
                      </a:lnTo>
                      <a:lnTo>
                        <a:pt x="292" y="272"/>
                      </a:lnTo>
                      <a:lnTo>
                        <a:pt x="270" y="264"/>
                      </a:lnTo>
                      <a:lnTo>
                        <a:pt x="248" y="256"/>
                      </a:lnTo>
                      <a:lnTo>
                        <a:pt x="226" y="250"/>
                      </a:lnTo>
                      <a:lnTo>
                        <a:pt x="204" y="246"/>
                      </a:lnTo>
                      <a:lnTo>
                        <a:pt x="182" y="244"/>
                      </a:lnTo>
                      <a:lnTo>
                        <a:pt x="160" y="242"/>
                      </a:lnTo>
                      <a:lnTo>
                        <a:pt x="160" y="242"/>
                      </a:lnTo>
                      <a:lnTo>
                        <a:pt x="138" y="242"/>
                      </a:lnTo>
                      <a:lnTo>
                        <a:pt x="116" y="242"/>
                      </a:lnTo>
                      <a:lnTo>
                        <a:pt x="84" y="248"/>
                      </a:lnTo>
                      <a:lnTo>
                        <a:pt x="62" y="252"/>
                      </a:lnTo>
                      <a:lnTo>
                        <a:pt x="56" y="256"/>
                      </a:lnTo>
                      <a:lnTo>
                        <a:pt x="30" y="266"/>
                      </a:lnTo>
                      <a:lnTo>
                        <a:pt x="8" y="282"/>
                      </a:lnTo>
                      <a:lnTo>
                        <a:pt x="0" y="296"/>
                      </a:lnTo>
                      <a:lnTo>
                        <a:pt x="0" y="324"/>
                      </a:lnTo>
                      <a:lnTo>
                        <a:pt x="2" y="330"/>
                      </a:lnTo>
                      <a:lnTo>
                        <a:pt x="14" y="344"/>
                      </a:lnTo>
                      <a:lnTo>
                        <a:pt x="28" y="358"/>
                      </a:lnTo>
                      <a:lnTo>
                        <a:pt x="28" y="358"/>
                      </a:lnTo>
                      <a:lnTo>
                        <a:pt x="36" y="364"/>
                      </a:lnTo>
                      <a:lnTo>
                        <a:pt x="42" y="366"/>
                      </a:lnTo>
                      <a:lnTo>
                        <a:pt x="46" y="368"/>
                      </a:lnTo>
                      <a:lnTo>
                        <a:pt x="46" y="368"/>
                      </a:lnTo>
                      <a:lnTo>
                        <a:pt x="52" y="368"/>
                      </a:lnTo>
                      <a:lnTo>
                        <a:pt x="56" y="372"/>
                      </a:lnTo>
                      <a:lnTo>
                        <a:pt x="60" y="376"/>
                      </a:lnTo>
                      <a:lnTo>
                        <a:pt x="60" y="376"/>
                      </a:lnTo>
                      <a:lnTo>
                        <a:pt x="64" y="380"/>
                      </a:lnTo>
                      <a:lnTo>
                        <a:pt x="70" y="384"/>
                      </a:lnTo>
                      <a:lnTo>
                        <a:pt x="78" y="386"/>
                      </a:lnTo>
                      <a:lnTo>
                        <a:pt x="78" y="386"/>
                      </a:lnTo>
                      <a:lnTo>
                        <a:pt x="84" y="386"/>
                      </a:lnTo>
                      <a:lnTo>
                        <a:pt x="92" y="390"/>
                      </a:lnTo>
                      <a:lnTo>
                        <a:pt x="98" y="394"/>
                      </a:lnTo>
                      <a:lnTo>
                        <a:pt x="100" y="398"/>
                      </a:lnTo>
                      <a:lnTo>
                        <a:pt x="100" y="398"/>
                      </a:lnTo>
                      <a:lnTo>
                        <a:pt x="104" y="402"/>
                      </a:lnTo>
                      <a:lnTo>
                        <a:pt x="112" y="406"/>
                      </a:lnTo>
                      <a:lnTo>
                        <a:pt x="120" y="410"/>
                      </a:lnTo>
                      <a:lnTo>
                        <a:pt x="120" y="410"/>
                      </a:lnTo>
                      <a:lnTo>
                        <a:pt x="126" y="418"/>
                      </a:lnTo>
                      <a:lnTo>
                        <a:pt x="130" y="426"/>
                      </a:lnTo>
                      <a:lnTo>
                        <a:pt x="130" y="430"/>
                      </a:lnTo>
                      <a:lnTo>
                        <a:pt x="130" y="430"/>
                      </a:lnTo>
                      <a:lnTo>
                        <a:pt x="132" y="434"/>
                      </a:lnTo>
                      <a:lnTo>
                        <a:pt x="136" y="436"/>
                      </a:lnTo>
                      <a:lnTo>
                        <a:pt x="142" y="438"/>
                      </a:lnTo>
                      <a:lnTo>
                        <a:pt x="142" y="438"/>
                      </a:lnTo>
                      <a:lnTo>
                        <a:pt x="146" y="442"/>
                      </a:lnTo>
                      <a:lnTo>
                        <a:pt x="150" y="446"/>
                      </a:lnTo>
                      <a:lnTo>
                        <a:pt x="152" y="452"/>
                      </a:lnTo>
                      <a:lnTo>
                        <a:pt x="152" y="452"/>
                      </a:lnTo>
                      <a:lnTo>
                        <a:pt x="152" y="456"/>
                      </a:lnTo>
                      <a:lnTo>
                        <a:pt x="154" y="458"/>
                      </a:lnTo>
                      <a:lnTo>
                        <a:pt x="158" y="466"/>
                      </a:lnTo>
                      <a:lnTo>
                        <a:pt x="166" y="472"/>
                      </a:lnTo>
                      <a:lnTo>
                        <a:pt x="170" y="474"/>
                      </a:lnTo>
                      <a:lnTo>
                        <a:pt x="170" y="474"/>
                      </a:lnTo>
                      <a:lnTo>
                        <a:pt x="174" y="476"/>
                      </a:lnTo>
                      <a:lnTo>
                        <a:pt x="178" y="480"/>
                      </a:lnTo>
                      <a:lnTo>
                        <a:pt x="182" y="486"/>
                      </a:lnTo>
                      <a:lnTo>
                        <a:pt x="182" y="486"/>
                      </a:lnTo>
                      <a:lnTo>
                        <a:pt x="186" y="490"/>
                      </a:lnTo>
                      <a:lnTo>
                        <a:pt x="192" y="494"/>
                      </a:lnTo>
                      <a:lnTo>
                        <a:pt x="200" y="500"/>
                      </a:lnTo>
                      <a:lnTo>
                        <a:pt x="200" y="500"/>
                      </a:lnTo>
                      <a:lnTo>
                        <a:pt x="216" y="510"/>
                      </a:lnTo>
                      <a:lnTo>
                        <a:pt x="224" y="516"/>
                      </a:lnTo>
                      <a:lnTo>
                        <a:pt x="224" y="516"/>
                      </a:lnTo>
                      <a:lnTo>
                        <a:pt x="230" y="518"/>
                      </a:lnTo>
                      <a:lnTo>
                        <a:pt x="238" y="518"/>
                      </a:lnTo>
                      <a:lnTo>
                        <a:pt x="246" y="518"/>
                      </a:lnTo>
                      <a:lnTo>
                        <a:pt x="268" y="512"/>
                      </a:lnTo>
                      <a:lnTo>
                        <a:pt x="288" y="504"/>
                      </a:lnTo>
                      <a:lnTo>
                        <a:pt x="306" y="496"/>
                      </a:lnTo>
                      <a:lnTo>
                        <a:pt x="332" y="486"/>
                      </a:lnTo>
                      <a:lnTo>
                        <a:pt x="350" y="482"/>
                      </a:lnTo>
                      <a:lnTo>
                        <a:pt x="350" y="482"/>
                      </a:lnTo>
                      <a:lnTo>
                        <a:pt x="350" y="482"/>
                      </a:lnTo>
                      <a:lnTo>
                        <a:pt x="334" y="504"/>
                      </a:lnTo>
                      <a:lnTo>
                        <a:pt x="320" y="526"/>
                      </a:lnTo>
                      <a:lnTo>
                        <a:pt x="320" y="526"/>
                      </a:lnTo>
                      <a:lnTo>
                        <a:pt x="302" y="566"/>
                      </a:lnTo>
                      <a:lnTo>
                        <a:pt x="298" y="576"/>
                      </a:lnTo>
                      <a:lnTo>
                        <a:pt x="298" y="582"/>
                      </a:lnTo>
                      <a:lnTo>
                        <a:pt x="298" y="586"/>
                      </a:lnTo>
                      <a:lnTo>
                        <a:pt x="300" y="586"/>
                      </a:lnTo>
                      <a:lnTo>
                        <a:pt x="302" y="586"/>
                      </a:lnTo>
                      <a:lnTo>
                        <a:pt x="310" y="598"/>
                      </a:lnTo>
                      <a:lnTo>
                        <a:pt x="310" y="598"/>
                      </a:lnTo>
                      <a:lnTo>
                        <a:pt x="318" y="604"/>
                      </a:lnTo>
                      <a:lnTo>
                        <a:pt x="334" y="622"/>
                      </a:lnTo>
                      <a:lnTo>
                        <a:pt x="344" y="630"/>
                      </a:lnTo>
                      <a:lnTo>
                        <a:pt x="356" y="638"/>
                      </a:lnTo>
                      <a:lnTo>
                        <a:pt x="366" y="644"/>
                      </a:lnTo>
                      <a:lnTo>
                        <a:pt x="376" y="646"/>
                      </a:lnTo>
                      <a:lnTo>
                        <a:pt x="376" y="646"/>
                      </a:lnTo>
                      <a:lnTo>
                        <a:pt x="384" y="646"/>
                      </a:lnTo>
                      <a:lnTo>
                        <a:pt x="390" y="648"/>
                      </a:lnTo>
                      <a:lnTo>
                        <a:pt x="396" y="650"/>
                      </a:lnTo>
                      <a:lnTo>
                        <a:pt x="398" y="654"/>
                      </a:lnTo>
                      <a:lnTo>
                        <a:pt x="402" y="660"/>
                      </a:lnTo>
                      <a:lnTo>
                        <a:pt x="404" y="662"/>
                      </a:lnTo>
                      <a:lnTo>
                        <a:pt x="404" y="662"/>
                      </a:lnTo>
                      <a:lnTo>
                        <a:pt x="414" y="670"/>
                      </a:lnTo>
                      <a:lnTo>
                        <a:pt x="424" y="676"/>
                      </a:lnTo>
                      <a:lnTo>
                        <a:pt x="428" y="678"/>
                      </a:lnTo>
                      <a:lnTo>
                        <a:pt x="434" y="676"/>
                      </a:lnTo>
                      <a:lnTo>
                        <a:pt x="434" y="676"/>
                      </a:lnTo>
                      <a:lnTo>
                        <a:pt x="438" y="678"/>
                      </a:lnTo>
                      <a:lnTo>
                        <a:pt x="444" y="680"/>
                      </a:lnTo>
                      <a:lnTo>
                        <a:pt x="454" y="692"/>
                      </a:lnTo>
                      <a:lnTo>
                        <a:pt x="460" y="704"/>
                      </a:lnTo>
                      <a:lnTo>
                        <a:pt x="464" y="710"/>
                      </a:lnTo>
                      <a:lnTo>
                        <a:pt x="464" y="710"/>
                      </a:lnTo>
                      <a:lnTo>
                        <a:pt x="466" y="716"/>
                      </a:lnTo>
                      <a:lnTo>
                        <a:pt x="470" y="730"/>
                      </a:lnTo>
                      <a:lnTo>
                        <a:pt x="472" y="740"/>
                      </a:lnTo>
                      <a:lnTo>
                        <a:pt x="472" y="750"/>
                      </a:lnTo>
                      <a:lnTo>
                        <a:pt x="470" y="760"/>
                      </a:lnTo>
                      <a:lnTo>
                        <a:pt x="468" y="770"/>
                      </a:lnTo>
                      <a:lnTo>
                        <a:pt x="468" y="770"/>
                      </a:lnTo>
                      <a:lnTo>
                        <a:pt x="460" y="788"/>
                      </a:lnTo>
                      <a:lnTo>
                        <a:pt x="456" y="800"/>
                      </a:lnTo>
                      <a:lnTo>
                        <a:pt x="454" y="810"/>
                      </a:lnTo>
                      <a:lnTo>
                        <a:pt x="454" y="810"/>
                      </a:lnTo>
                      <a:lnTo>
                        <a:pt x="452" y="816"/>
                      </a:lnTo>
                      <a:lnTo>
                        <a:pt x="452" y="824"/>
                      </a:lnTo>
                      <a:lnTo>
                        <a:pt x="454" y="832"/>
                      </a:lnTo>
                      <a:lnTo>
                        <a:pt x="454" y="832"/>
                      </a:lnTo>
                      <a:lnTo>
                        <a:pt x="458" y="852"/>
                      </a:lnTo>
                      <a:lnTo>
                        <a:pt x="462" y="858"/>
                      </a:lnTo>
                      <a:lnTo>
                        <a:pt x="466" y="864"/>
                      </a:lnTo>
                      <a:lnTo>
                        <a:pt x="466" y="864"/>
                      </a:lnTo>
                      <a:lnTo>
                        <a:pt x="468" y="864"/>
                      </a:lnTo>
                      <a:lnTo>
                        <a:pt x="472" y="864"/>
                      </a:lnTo>
                      <a:lnTo>
                        <a:pt x="472" y="864"/>
                      </a:lnTo>
                      <a:lnTo>
                        <a:pt x="476" y="860"/>
                      </a:lnTo>
                      <a:lnTo>
                        <a:pt x="480" y="858"/>
                      </a:lnTo>
                      <a:lnTo>
                        <a:pt x="496" y="810"/>
                      </a:lnTo>
                      <a:lnTo>
                        <a:pt x="490" y="798"/>
                      </a:lnTo>
                      <a:lnTo>
                        <a:pt x="490" y="798"/>
                      </a:lnTo>
                      <a:lnTo>
                        <a:pt x="492" y="792"/>
                      </a:lnTo>
                      <a:lnTo>
                        <a:pt x="494" y="786"/>
                      </a:lnTo>
                      <a:lnTo>
                        <a:pt x="498" y="784"/>
                      </a:lnTo>
                      <a:lnTo>
                        <a:pt x="498" y="784"/>
                      </a:lnTo>
                      <a:lnTo>
                        <a:pt x="502" y="778"/>
                      </a:lnTo>
                      <a:lnTo>
                        <a:pt x="506" y="770"/>
                      </a:lnTo>
                      <a:lnTo>
                        <a:pt x="508" y="758"/>
                      </a:lnTo>
                      <a:lnTo>
                        <a:pt x="508" y="758"/>
                      </a:lnTo>
                      <a:lnTo>
                        <a:pt x="512" y="748"/>
                      </a:lnTo>
                      <a:lnTo>
                        <a:pt x="520" y="726"/>
                      </a:lnTo>
                      <a:lnTo>
                        <a:pt x="520" y="726"/>
                      </a:lnTo>
                      <a:lnTo>
                        <a:pt x="524" y="694"/>
                      </a:lnTo>
                      <a:lnTo>
                        <a:pt x="526" y="676"/>
                      </a:lnTo>
                      <a:lnTo>
                        <a:pt x="524" y="662"/>
                      </a:lnTo>
                      <a:lnTo>
                        <a:pt x="524" y="662"/>
                      </a:lnTo>
                      <a:lnTo>
                        <a:pt x="504" y="578"/>
                      </a:lnTo>
                      <a:lnTo>
                        <a:pt x="494" y="526"/>
                      </a:lnTo>
                      <a:lnTo>
                        <a:pt x="492" y="510"/>
                      </a:lnTo>
                      <a:lnTo>
                        <a:pt x="492" y="504"/>
                      </a:lnTo>
                      <a:lnTo>
                        <a:pt x="494" y="502"/>
                      </a:lnTo>
                      <a:lnTo>
                        <a:pt x="494" y="502"/>
                      </a:lnTo>
                      <a:lnTo>
                        <a:pt x="498" y="498"/>
                      </a:lnTo>
                      <a:lnTo>
                        <a:pt x="500" y="492"/>
                      </a:lnTo>
                      <a:lnTo>
                        <a:pt x="504" y="474"/>
                      </a:lnTo>
                      <a:lnTo>
                        <a:pt x="512" y="500"/>
                      </a:lnTo>
                      <a:lnTo>
                        <a:pt x="518" y="508"/>
                      </a:lnTo>
                      <a:lnTo>
                        <a:pt x="518" y="520"/>
                      </a:lnTo>
                      <a:lnTo>
                        <a:pt x="526" y="538"/>
                      </a:lnTo>
                      <a:lnTo>
                        <a:pt x="528" y="542"/>
                      </a:lnTo>
                      <a:lnTo>
                        <a:pt x="538" y="568"/>
                      </a:lnTo>
                      <a:lnTo>
                        <a:pt x="542" y="568"/>
                      </a:lnTo>
                      <a:lnTo>
                        <a:pt x="544" y="572"/>
                      </a:lnTo>
                      <a:lnTo>
                        <a:pt x="542" y="576"/>
                      </a:lnTo>
                      <a:lnTo>
                        <a:pt x="548" y="588"/>
                      </a:lnTo>
                      <a:lnTo>
                        <a:pt x="556" y="608"/>
                      </a:lnTo>
                      <a:lnTo>
                        <a:pt x="570" y="620"/>
                      </a:lnTo>
                      <a:lnTo>
                        <a:pt x="588" y="626"/>
                      </a:lnTo>
                      <a:lnTo>
                        <a:pt x="584" y="614"/>
                      </a:lnTo>
                      <a:lnTo>
                        <a:pt x="590" y="624"/>
                      </a:lnTo>
                      <a:lnTo>
                        <a:pt x="598" y="608"/>
                      </a:lnTo>
                      <a:lnTo>
                        <a:pt x="598" y="590"/>
                      </a:lnTo>
                      <a:lnTo>
                        <a:pt x="590" y="570"/>
                      </a:lnTo>
                      <a:lnTo>
                        <a:pt x="586" y="558"/>
                      </a:lnTo>
                      <a:lnTo>
                        <a:pt x="580" y="556"/>
                      </a:lnTo>
                      <a:lnTo>
                        <a:pt x="580" y="552"/>
                      </a:lnTo>
                      <a:lnTo>
                        <a:pt x="582" y="548"/>
                      </a:lnTo>
                      <a:lnTo>
                        <a:pt x="572" y="524"/>
                      </a:lnTo>
                      <a:lnTo>
                        <a:pt x="570" y="520"/>
                      </a:lnTo>
                      <a:lnTo>
                        <a:pt x="562" y="502"/>
                      </a:lnTo>
                      <a:lnTo>
                        <a:pt x="554" y="492"/>
                      </a:lnTo>
                      <a:lnTo>
                        <a:pt x="550" y="484"/>
                      </a:lnTo>
                      <a:lnTo>
                        <a:pt x="538" y="460"/>
                      </a:lnTo>
                      <a:lnTo>
                        <a:pt x="538" y="460"/>
                      </a:lnTo>
                      <a:lnTo>
                        <a:pt x="554" y="470"/>
                      </a:lnTo>
                      <a:lnTo>
                        <a:pt x="560" y="472"/>
                      </a:lnTo>
                      <a:lnTo>
                        <a:pt x="566" y="472"/>
                      </a:lnTo>
                      <a:lnTo>
                        <a:pt x="566" y="472"/>
                      </a:lnTo>
                      <a:close/>
                      <a:moveTo>
                        <a:pt x="466" y="344"/>
                      </a:moveTo>
                      <a:lnTo>
                        <a:pt x="466" y="344"/>
                      </a:lnTo>
                      <a:lnTo>
                        <a:pt x="466" y="344"/>
                      </a:lnTo>
                      <a:lnTo>
                        <a:pt x="466" y="344"/>
                      </a:lnTo>
                      <a:lnTo>
                        <a:pt x="466" y="344"/>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grpSp>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1">
                    <a:lumMod val="75000"/>
                    <a:lumOff val="25000"/>
                  </a:schemeClr>
                </a:solidFill>
              </a:defRPr>
            </a:lvl1pPr>
          </a:lstStyle>
          <a:p>
            <a:fld id="{750AB1CB-D841-46E0-8F47-D06021D165A9}" type="datetimeFigureOut">
              <a:rPr lang="sr-Latn-RS" smtClean="0"/>
              <a:pPr/>
              <a:t>12.12.2017</a:t>
            </a:fld>
            <a:endParaRPr lang="sr-Latn-RS"/>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1">
                    <a:lumMod val="75000"/>
                    <a:lumOff val="25000"/>
                  </a:schemeClr>
                </a:solidFill>
              </a:defRPr>
            </a:lvl1pPr>
          </a:lstStyle>
          <a:p>
            <a:endParaRPr lang="sr-Latn-RS"/>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1">
                    <a:lumMod val="75000"/>
                    <a:lumOff val="25000"/>
                  </a:schemeClr>
                </a:solidFill>
              </a:defRPr>
            </a:lvl1pPr>
          </a:lstStyle>
          <a:p>
            <a:fld id="{A76C17F1-E2E6-4D38-8146-94A88825DF01}" type="slidenum">
              <a:rPr lang="sr-Latn-RS" smtClean="0"/>
              <a:pPr/>
              <a:t>‹#›</a:t>
            </a:fld>
            <a:endParaRPr lang="sr-Latn-R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457200" rtl="0" eaLnBrk="1" latinLnBrk="0" hangingPunct="1">
        <a:spcBef>
          <a:spcPct val="0"/>
        </a:spcBef>
        <a:buNone/>
        <a:defRPr sz="3200" kern="1200">
          <a:solidFill>
            <a:schemeClr val="tx1">
              <a:lumMod val="75000"/>
              <a:lumOff val="25000"/>
            </a:schemeClr>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1">
            <a:lumMod val="75000"/>
            <a:lumOff val="25000"/>
          </a:schemeClr>
        </a:buClr>
        <a:buFont typeface="Wingdings 2"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ct val="20000"/>
        </a:spcBef>
        <a:spcAft>
          <a:spcPts val="600"/>
        </a:spcAft>
        <a:buClr>
          <a:schemeClr val="tx1">
            <a:lumMod val="75000"/>
            <a:lumOff val="25000"/>
          </a:schemeClr>
        </a:buClr>
        <a:buFont typeface="Wingdings 2"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ct val="20000"/>
        </a:spcBef>
        <a:spcAft>
          <a:spcPts val="600"/>
        </a:spcAft>
        <a:buClr>
          <a:schemeClr val="tx1">
            <a:lumMod val="75000"/>
            <a:lumOff val="25000"/>
          </a:schemeClr>
        </a:buClr>
        <a:buFont typeface="Wingdings 2"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ct val="20000"/>
        </a:spcBef>
        <a:spcAft>
          <a:spcPts val="600"/>
        </a:spcAft>
        <a:buClr>
          <a:schemeClr val="tx1">
            <a:lumMod val="75000"/>
            <a:lumOff val="25000"/>
          </a:schemeClr>
        </a:buClr>
        <a:buFont typeface="Wingdings 2"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ct val="20000"/>
        </a:spcBef>
        <a:spcAft>
          <a:spcPts val="600"/>
        </a:spcAft>
        <a:buClr>
          <a:schemeClr val="tx1">
            <a:lumMod val="75000"/>
            <a:lumOff val="25000"/>
          </a:schemeClr>
        </a:buClr>
        <a:buFont typeface="Wingdings 2"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3.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1600" y="2420888"/>
            <a:ext cx="7117180" cy="1470025"/>
          </a:xfrm>
        </p:spPr>
        <p:txBody>
          <a:bodyPr/>
          <a:lstStyle/>
          <a:p>
            <a:pPr algn="ctr"/>
            <a:r>
              <a:rPr lang="hu-HU" sz="2400" b="1" dirty="0" smtClean="0"/>
              <a:t/>
            </a:r>
            <a:br>
              <a:rPr lang="hu-HU" sz="2400" b="1" dirty="0" smtClean="0"/>
            </a:br>
            <a:r>
              <a:rPr lang="hu-HU" sz="2400" b="1" dirty="0"/>
              <a:t/>
            </a:r>
            <a:br>
              <a:rPr lang="hu-HU" sz="2400" b="1" dirty="0"/>
            </a:br>
            <a:r>
              <a:rPr lang="hu-HU" sz="2400" b="1" dirty="0" smtClean="0">
                <a:solidFill>
                  <a:schemeClr val="accent2">
                    <a:lumMod val="75000"/>
                  </a:schemeClr>
                </a:solidFill>
              </a:rPr>
              <a:t>Snaga </a:t>
            </a:r>
            <a:r>
              <a:rPr lang="hu-HU" sz="2400" b="1" dirty="0">
                <a:solidFill>
                  <a:schemeClr val="accent2">
                    <a:lumMod val="75000"/>
                  </a:schemeClr>
                </a:solidFill>
              </a:rPr>
              <a:t>nastavnika lidera: uloge i uticaj na </a:t>
            </a:r>
            <a:r>
              <a:rPr lang="hu-HU" sz="2400" b="1" dirty="0" smtClean="0">
                <a:solidFill>
                  <a:schemeClr val="accent2">
                    <a:lumMod val="75000"/>
                  </a:schemeClr>
                </a:solidFill>
              </a:rPr>
              <a:t>nastavu</a:t>
            </a:r>
            <a:br>
              <a:rPr lang="hu-HU" sz="2400" b="1" dirty="0" smtClean="0">
                <a:solidFill>
                  <a:schemeClr val="accent2">
                    <a:lumMod val="75000"/>
                  </a:schemeClr>
                </a:solidFill>
              </a:rPr>
            </a:br>
            <a:endParaRPr lang="sr-Latn-RS" sz="2400" i="1" dirty="0">
              <a:solidFill>
                <a:srgbClr val="696917"/>
              </a:solidFill>
            </a:endParaRPr>
          </a:p>
        </p:txBody>
      </p:sp>
      <p:sp>
        <p:nvSpPr>
          <p:cNvPr id="3" name="Subtitle 2"/>
          <p:cNvSpPr>
            <a:spLocks noGrp="1"/>
          </p:cNvSpPr>
          <p:nvPr>
            <p:ph type="subTitle" idx="1"/>
          </p:nvPr>
        </p:nvSpPr>
        <p:spPr>
          <a:xfrm>
            <a:off x="918513" y="4149080"/>
            <a:ext cx="7306974" cy="1944216"/>
          </a:xfrm>
        </p:spPr>
        <p:txBody>
          <a:bodyPr>
            <a:normAutofit/>
          </a:bodyPr>
          <a:lstStyle/>
          <a:p>
            <a:pPr algn="ctr"/>
            <a:r>
              <a:rPr lang="sr-Latn-RS" b="1" i="1" dirty="0" smtClean="0">
                <a:solidFill>
                  <a:schemeClr val="tx1"/>
                </a:solidFill>
              </a:rPr>
              <a:t>Prof. dr Nataša Branković</a:t>
            </a:r>
          </a:p>
          <a:p>
            <a:pPr algn="ctr"/>
            <a:r>
              <a:rPr lang="sr-Latn-RS" b="1" i="1" dirty="0" smtClean="0">
                <a:solidFill>
                  <a:schemeClr val="tx1"/>
                </a:solidFill>
              </a:rPr>
              <a:t>Pedagoški fakultet u </a:t>
            </a:r>
            <a:r>
              <a:rPr lang="sr-Latn-RS" b="1" i="1" dirty="0" smtClean="0">
                <a:solidFill>
                  <a:schemeClr val="tx1"/>
                </a:solidFill>
              </a:rPr>
              <a:t>Somboru</a:t>
            </a:r>
            <a:endParaRPr lang="sr-Latn-RS" sz="1900" i="1" dirty="0" smtClean="0">
              <a:solidFill>
                <a:schemeClr val="tx1"/>
              </a:solidFill>
            </a:endParaRPr>
          </a:p>
        </p:txBody>
      </p:sp>
      <p:pic>
        <p:nvPicPr>
          <p:cNvPr id="4" name="Picture 2" descr="Image result for univerzitet u novom sadu logo"/>
          <p:cNvPicPr>
            <a:picLocks noChangeAspect="1" noChangeArrowheads="1"/>
          </p:cNvPicPr>
          <p:nvPr/>
        </p:nvPicPr>
        <p:blipFill>
          <a:blip r:embed="rId2"/>
          <a:srcRect/>
          <a:stretch>
            <a:fillRect/>
          </a:stretch>
        </p:blipFill>
        <p:spPr bwMode="auto">
          <a:xfrm>
            <a:off x="6876256" y="652928"/>
            <a:ext cx="1224136" cy="1215974"/>
          </a:xfrm>
          <a:prstGeom prst="rect">
            <a:avLst/>
          </a:prstGeom>
          <a:noFill/>
        </p:spPr>
      </p:pic>
      <p:pic>
        <p:nvPicPr>
          <p:cNvPr id="5" name="Picture 2" descr="C:\Users\Danijela P\Desktop\Faculty of Education 1\PEF LOGO.jpg"/>
          <p:cNvPicPr>
            <a:picLocks noChangeAspect="1" noChangeArrowheads="1"/>
          </p:cNvPicPr>
          <p:nvPr/>
        </p:nvPicPr>
        <p:blipFill>
          <a:blip r:embed="rId3" cstate="print"/>
          <a:srcRect/>
          <a:stretch>
            <a:fillRect/>
          </a:stretch>
        </p:blipFill>
        <p:spPr bwMode="auto">
          <a:xfrm>
            <a:off x="899592" y="515001"/>
            <a:ext cx="1337952" cy="1257815"/>
          </a:xfrm>
          <a:prstGeom prst="rect">
            <a:avLst/>
          </a:prstGeom>
          <a:noFill/>
        </p:spPr>
      </p:pic>
      <p:pic>
        <p:nvPicPr>
          <p:cNvPr id="1026" name="Picture 2" descr="G:\Konferencija Subotica 2017\Categories-applications-education-university-icon.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95936" y="821237"/>
            <a:ext cx="1152128" cy="10859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019843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3568" y="980728"/>
            <a:ext cx="8064896" cy="923330"/>
          </a:xfrm>
          <a:prstGeom prst="rect">
            <a:avLst/>
          </a:prstGeom>
          <a:noFill/>
        </p:spPr>
        <p:txBody>
          <a:bodyPr wrap="square" rtlCol="0">
            <a:spAutoFit/>
          </a:bodyPr>
          <a:lstStyle/>
          <a:p>
            <a:r>
              <a:rPr lang="sr-Cyrl-RS" dirty="0"/>
              <a:t>Inovativnost ne može da nastane u strogo definisanoj situaciji. Učenici moraju da imaju prostora da isprobaju nešto novo, da istražuju, da na tom putu i pogreše. </a:t>
            </a:r>
            <a:endParaRPr lang="sr-Latn-RS" dirty="0"/>
          </a:p>
        </p:txBody>
      </p:sp>
      <p:sp>
        <p:nvSpPr>
          <p:cNvPr id="3" name="TextBox 2"/>
          <p:cNvSpPr txBox="1"/>
          <p:nvPr/>
        </p:nvSpPr>
        <p:spPr>
          <a:xfrm>
            <a:off x="683568" y="2420888"/>
            <a:ext cx="8064896" cy="2862322"/>
          </a:xfrm>
          <a:prstGeom prst="rect">
            <a:avLst/>
          </a:prstGeom>
          <a:noFill/>
        </p:spPr>
        <p:txBody>
          <a:bodyPr wrap="square" rtlCol="0">
            <a:spAutoFit/>
          </a:bodyPr>
          <a:lstStyle/>
          <a:p>
            <a:r>
              <a:rPr lang="sr-Latn-RS" i="1" dirty="0" smtClean="0">
                <a:solidFill>
                  <a:schemeClr val="accent2">
                    <a:lumMod val="75000"/>
                  </a:schemeClr>
                </a:solidFill>
              </a:rPr>
              <a:t>UP3: </a:t>
            </a:r>
            <a:r>
              <a:rPr lang="sr-Cyrl-RS" i="1" dirty="0" smtClean="0"/>
              <a:t>,,</a:t>
            </a:r>
            <a:r>
              <a:rPr lang="sr-Cyrl-RS" i="1" dirty="0"/>
              <a:t>Radila sam na zameni</a:t>
            </a:r>
            <a:r>
              <a:rPr lang="sr-Cyrl-RS" b="1" i="1" dirty="0"/>
              <a:t>. </a:t>
            </a:r>
            <a:r>
              <a:rPr lang="sr-Latn-RS" i="1" dirty="0"/>
              <a:t>Najpre sam</a:t>
            </a:r>
            <a:r>
              <a:rPr lang="sr-Cyrl-RS" i="1" dirty="0"/>
              <a:t> naišla na otpor. Pitala sam učenike šta bi želeli da rade i to je bilo u predmetu Priroda i društvo. Oni najpre nisu hteli ništa da kažu. Tražila sam od njih da napišu svoje ideje na papir, ali onda su mi rekli da oni to ne smeju da urade, ići će kod direktora i da se oni plaše. Kasnije sam uspela da ih privolim na to. Posebno sam bila zadovoljna, jer sam imala učenika koji je sam obradio nastavnu jedinicu o jezerima kako je želeo, ja sam uvažila njegov način razmišljanja</a:t>
            </a:r>
            <a:r>
              <a:rPr lang="sr-Latn-RS" i="1" dirty="0"/>
              <a:t> i </a:t>
            </a:r>
            <a:r>
              <a:rPr lang="sr-Cyrl-RS" i="1" dirty="0"/>
              <a:t>on je bio jako zadovoljan</a:t>
            </a:r>
            <a:r>
              <a:rPr lang="sr-Latn-RS" i="1" dirty="0"/>
              <a:t>.</a:t>
            </a:r>
            <a:r>
              <a:rPr lang="sr-Cyrl-RS" i="1" dirty="0"/>
              <a:t> Naravno dobio je i ocenu.“</a:t>
            </a:r>
            <a:endParaRPr lang="sr-Latn-RS" dirty="0"/>
          </a:p>
          <a:p>
            <a:endParaRPr lang="sr-Latn-RS" dirty="0"/>
          </a:p>
        </p:txBody>
      </p:sp>
      <p:pic>
        <p:nvPicPr>
          <p:cNvPr id="4" name="Picture 2" descr="G:\Konferencija Subotica 2017\Categories-applications-education-university-icon.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95936" y="5283210"/>
            <a:ext cx="977668" cy="9361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91454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ircle(in)">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971600" y="764704"/>
            <a:ext cx="7200800" cy="923330"/>
          </a:xfrm>
          <a:prstGeom prst="rect">
            <a:avLst/>
          </a:prstGeom>
          <a:noFill/>
        </p:spPr>
        <p:txBody>
          <a:bodyPr wrap="square" rtlCol="0">
            <a:spAutoFit/>
          </a:bodyPr>
          <a:lstStyle/>
          <a:p>
            <a:r>
              <a:rPr lang="hu-HU" dirty="0"/>
              <a:t>Jedno od efikasnih rešenja je liderska uloga nastavnika, što svakako obuhvata i razmišljanja o procesu njihovog osposobljavanja i ,,vežbanja” za ove uloge. </a:t>
            </a:r>
            <a:endParaRPr lang="sr-Latn-RS" dirty="0"/>
          </a:p>
        </p:txBody>
      </p:sp>
      <p:sp>
        <p:nvSpPr>
          <p:cNvPr id="4" name="TextBox 3"/>
          <p:cNvSpPr txBox="1"/>
          <p:nvPr/>
        </p:nvSpPr>
        <p:spPr>
          <a:xfrm>
            <a:off x="971600" y="2060848"/>
            <a:ext cx="7056784" cy="4247317"/>
          </a:xfrm>
          <a:prstGeom prst="rect">
            <a:avLst/>
          </a:prstGeom>
          <a:noFill/>
        </p:spPr>
        <p:txBody>
          <a:bodyPr wrap="square" rtlCol="0">
            <a:spAutoFit/>
          </a:bodyPr>
          <a:lstStyle/>
          <a:p>
            <a:r>
              <a:rPr lang="hu-HU" dirty="0"/>
              <a:t>Na ovom putu  bi morali da učinimo sledeće:</a:t>
            </a:r>
            <a:endParaRPr lang="sr-Latn-RS" dirty="0"/>
          </a:p>
          <a:p>
            <a:pPr marL="285750" lvl="0" indent="-285750">
              <a:buFont typeface="Wingdings" panose="05000000000000000000" pitchFamily="2" charset="2"/>
              <a:buChar char="ü"/>
            </a:pPr>
            <a:r>
              <a:rPr lang="hu-HU" dirty="0"/>
              <a:t>Da kreiramo nove uloge nastavnika u kojima oni ne napuštaju svoje uobičajene uloge u učionici, ali preuzimaju i nove, kao što su uloge ,,trenera” i mentora mlađim kolegama</a:t>
            </a:r>
            <a:endParaRPr lang="sr-Latn-RS" dirty="0"/>
          </a:p>
          <a:p>
            <a:pPr marL="285750" lvl="0" indent="-285750">
              <a:buFont typeface="Wingdings" panose="05000000000000000000" pitchFamily="2" charset="2"/>
              <a:buChar char="ü"/>
            </a:pPr>
            <a:r>
              <a:rPr lang="hu-HU" dirty="0"/>
              <a:t>Da promovišemo i distribuiramo takve strukture u okviru škole koje omogućavaju nastavniku da se uključi u kreiranje školskog kurikuluma i profesionlanog razvoja</a:t>
            </a:r>
            <a:endParaRPr lang="sr-Latn-RS" dirty="0"/>
          </a:p>
          <a:p>
            <a:pPr marL="285750" lvl="0" indent="-285750">
              <a:buFont typeface="Wingdings" panose="05000000000000000000" pitchFamily="2" charset="2"/>
              <a:buChar char="ü"/>
            </a:pPr>
            <a:r>
              <a:rPr lang="hu-HU" dirty="0"/>
              <a:t>Da prepoznamo značaj nastavničkog liderstva za unapređenje učeničkog učenja i podržimo osnivanje zajednica nastavnika lidera, kao i da damo podršku svakoj liderskoj inicijativi nastavnika u školi.</a:t>
            </a:r>
            <a:endParaRPr lang="sr-Latn-RS" dirty="0"/>
          </a:p>
          <a:p>
            <a:r>
              <a:rPr lang="hu-HU" dirty="0"/>
              <a:t> </a:t>
            </a:r>
            <a:endParaRPr lang="sr-Latn-RS" dirty="0"/>
          </a:p>
          <a:p>
            <a:r>
              <a:rPr lang="hu-HU" b="1" dirty="0"/>
              <a:t> </a:t>
            </a:r>
            <a:endParaRPr lang="sr-Latn-RS" dirty="0"/>
          </a:p>
          <a:p>
            <a:endParaRPr lang="sr-Latn-RS" dirty="0"/>
          </a:p>
        </p:txBody>
      </p:sp>
      <p:pic>
        <p:nvPicPr>
          <p:cNvPr id="5" name="Picture 2" descr="G:\Konferencija Subotica 2017\Categories-applications-education-university-icon.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11158" y="5572443"/>
            <a:ext cx="977668" cy="9361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960860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43293" y="1700808"/>
            <a:ext cx="6480720" cy="3046988"/>
          </a:xfrm>
          <a:prstGeom prst="rect">
            <a:avLst/>
          </a:prstGeom>
          <a:noFill/>
        </p:spPr>
        <p:txBody>
          <a:bodyPr wrap="square" rtlCol="0">
            <a:spAutoFit/>
          </a:bodyPr>
          <a:lstStyle/>
          <a:p>
            <a:pPr algn="ctr"/>
            <a:r>
              <a:rPr lang="sr-Latn-RS" sz="2400" i="1" dirty="0" smtClean="0">
                <a:solidFill>
                  <a:schemeClr val="accent2">
                    <a:lumMod val="75000"/>
                  </a:schemeClr>
                </a:solidFill>
              </a:rPr>
              <a:t>,,Ključ uspešnosti oganizacije leži u tome da se kreiraju mogućnosti i motivišu ljudi da iskažu svoje talente i sposobnosti. Lideri ne transformišu ljude! Lideri stvaraju kontekst u kojem putovanje u inovacije i transformacije može da počne“.</a:t>
            </a:r>
          </a:p>
          <a:p>
            <a:pPr algn="r"/>
            <a:r>
              <a:rPr lang="sr-Latn-RS" sz="2000" i="1" dirty="0" smtClean="0">
                <a:solidFill>
                  <a:schemeClr val="accent2">
                    <a:lumMod val="75000"/>
                  </a:schemeClr>
                </a:solidFill>
              </a:rPr>
              <a:t>Tom Piters</a:t>
            </a:r>
            <a:endParaRPr lang="sr-Latn-RS" sz="2000" i="1" dirty="0">
              <a:solidFill>
                <a:schemeClr val="accent2">
                  <a:lumMod val="75000"/>
                </a:schemeClr>
              </a:solidFill>
            </a:endParaRPr>
          </a:p>
        </p:txBody>
      </p:sp>
      <p:pic>
        <p:nvPicPr>
          <p:cNvPr id="3" name="Picture 2" descr="G:\Konferencija Subotica 2017\Categories-applications-education-university-icon.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23928" y="5301208"/>
            <a:ext cx="977668" cy="9361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02182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9552" y="1268760"/>
            <a:ext cx="7632848" cy="2154436"/>
          </a:xfrm>
          <a:prstGeom prst="rect">
            <a:avLst/>
          </a:prstGeom>
          <a:noFill/>
        </p:spPr>
        <p:txBody>
          <a:bodyPr wrap="square" rtlCol="0">
            <a:spAutoFit/>
          </a:bodyPr>
          <a:lstStyle/>
          <a:p>
            <a:pPr algn="ctr"/>
            <a:r>
              <a:rPr lang="hu-HU" sz="2000" b="1" i="1" dirty="0">
                <a:solidFill>
                  <a:schemeClr val="accent2">
                    <a:lumMod val="75000"/>
                  </a:schemeClr>
                </a:solidFill>
              </a:rPr>
              <a:t>Šta je zadatak savremenog nastavnika, koji radi u instituciji </a:t>
            </a:r>
            <a:r>
              <a:rPr lang="sr-Cyrl-RS" sz="2000" b="1" i="1" dirty="0">
                <a:solidFill>
                  <a:schemeClr val="accent2">
                    <a:lumMod val="75000"/>
                  </a:schemeClr>
                </a:solidFill>
              </a:rPr>
              <a:t>u kojoj često postoji ot</a:t>
            </a:r>
            <a:r>
              <a:rPr lang="hu-HU" sz="2000" b="1" i="1" dirty="0">
                <a:solidFill>
                  <a:schemeClr val="accent2">
                    <a:lumMod val="75000"/>
                  </a:schemeClr>
                </a:solidFill>
              </a:rPr>
              <a:t>por</a:t>
            </a:r>
            <a:r>
              <a:rPr lang="sr-Cyrl-RS" sz="2000" b="1" i="1" dirty="0">
                <a:solidFill>
                  <a:schemeClr val="accent2">
                    <a:lumMod val="75000"/>
                  </a:schemeClr>
                </a:solidFill>
              </a:rPr>
              <a:t> prema promenama</a:t>
            </a:r>
            <a:r>
              <a:rPr lang="hu-HU" sz="2000" b="1" i="1" dirty="0">
                <a:solidFill>
                  <a:schemeClr val="accent2">
                    <a:lumMod val="75000"/>
                  </a:schemeClr>
                </a:solidFill>
              </a:rPr>
              <a:t>, a živi u vremenu u kome su inovacije stvarnost i zahtev? </a:t>
            </a:r>
            <a:endParaRPr lang="hu-HU" sz="2000" b="1" i="1" dirty="0" smtClean="0">
              <a:solidFill>
                <a:schemeClr val="accent2">
                  <a:lumMod val="75000"/>
                </a:schemeClr>
              </a:solidFill>
            </a:endParaRPr>
          </a:p>
          <a:p>
            <a:pPr algn="ctr"/>
            <a:endParaRPr lang="hu-HU" i="1" dirty="0"/>
          </a:p>
          <a:p>
            <a:pPr algn="ctr"/>
            <a:endParaRPr lang="hu-HU" i="1" dirty="0" smtClean="0"/>
          </a:p>
          <a:p>
            <a:endParaRPr lang="hu-HU" dirty="0"/>
          </a:p>
        </p:txBody>
      </p:sp>
      <p:pic>
        <p:nvPicPr>
          <p:cNvPr id="2050" name="Picture 2" descr="G:\Konferencija Subotica 2017\Categories-applications-education-university-icon.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30436" y="5301208"/>
            <a:ext cx="977668" cy="9361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130732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55576" y="980728"/>
            <a:ext cx="7632848" cy="5262979"/>
          </a:xfrm>
          <a:prstGeom prst="rect">
            <a:avLst/>
          </a:prstGeom>
          <a:noFill/>
        </p:spPr>
        <p:txBody>
          <a:bodyPr wrap="square" rtlCol="0">
            <a:spAutoFit/>
          </a:bodyPr>
          <a:lstStyle/>
          <a:p>
            <a:pPr algn="ctr"/>
            <a:r>
              <a:rPr lang="en-US" sz="2400" b="1" i="1" dirty="0" err="1">
                <a:solidFill>
                  <a:schemeClr val="accent2">
                    <a:lumMod val="75000"/>
                  </a:schemeClr>
                </a:solidFill>
              </a:rPr>
              <a:t>Zašto</a:t>
            </a:r>
            <a:r>
              <a:rPr lang="en-US" sz="2400" b="1" i="1" dirty="0">
                <a:solidFill>
                  <a:schemeClr val="accent2">
                    <a:lumMod val="75000"/>
                  </a:schemeClr>
                </a:solidFill>
              </a:rPr>
              <a:t> je </a:t>
            </a:r>
            <a:r>
              <a:rPr lang="en-US" sz="2400" b="1" i="1" dirty="0" err="1">
                <a:solidFill>
                  <a:schemeClr val="accent2">
                    <a:lumMod val="75000"/>
                  </a:schemeClr>
                </a:solidFill>
              </a:rPr>
              <a:t>moguće</a:t>
            </a:r>
            <a:r>
              <a:rPr lang="en-US" sz="2400" b="1" i="1" dirty="0">
                <a:solidFill>
                  <a:schemeClr val="accent2">
                    <a:lumMod val="75000"/>
                  </a:schemeClr>
                </a:solidFill>
              </a:rPr>
              <a:t> </a:t>
            </a:r>
            <a:r>
              <a:rPr lang="en-US" sz="2400" b="1" i="1" dirty="0" err="1">
                <a:solidFill>
                  <a:schemeClr val="accent2">
                    <a:lumMod val="75000"/>
                  </a:schemeClr>
                </a:solidFill>
              </a:rPr>
              <a:t>govoriti</a:t>
            </a:r>
            <a:r>
              <a:rPr lang="en-US" sz="2400" b="1" i="1" dirty="0">
                <a:solidFill>
                  <a:schemeClr val="accent2">
                    <a:lumMod val="75000"/>
                  </a:schemeClr>
                </a:solidFill>
              </a:rPr>
              <a:t> o </a:t>
            </a:r>
            <a:r>
              <a:rPr lang="en-US" sz="2400" b="1" i="1" dirty="0" err="1">
                <a:solidFill>
                  <a:schemeClr val="accent2">
                    <a:lumMod val="75000"/>
                  </a:schemeClr>
                </a:solidFill>
              </a:rPr>
              <a:t>današnjim</a:t>
            </a:r>
            <a:r>
              <a:rPr lang="en-US" sz="2400" b="1" i="1" dirty="0">
                <a:solidFill>
                  <a:schemeClr val="accent2">
                    <a:lumMod val="75000"/>
                  </a:schemeClr>
                </a:solidFill>
              </a:rPr>
              <a:t> </a:t>
            </a:r>
            <a:r>
              <a:rPr lang="en-US" sz="2400" b="1" i="1" dirty="0" err="1">
                <a:solidFill>
                  <a:schemeClr val="accent2">
                    <a:lumMod val="75000"/>
                  </a:schemeClr>
                </a:solidFill>
              </a:rPr>
              <a:t>nastavnicima</a:t>
            </a:r>
            <a:r>
              <a:rPr lang="en-US" sz="2400" b="1" i="1" dirty="0">
                <a:solidFill>
                  <a:schemeClr val="accent2">
                    <a:lumMod val="75000"/>
                  </a:schemeClr>
                </a:solidFill>
              </a:rPr>
              <a:t> </a:t>
            </a:r>
            <a:r>
              <a:rPr lang="en-US" sz="2400" b="1" i="1" dirty="0" err="1">
                <a:solidFill>
                  <a:schemeClr val="accent2">
                    <a:lumMod val="75000"/>
                  </a:schemeClr>
                </a:solidFill>
              </a:rPr>
              <a:t>kao</a:t>
            </a:r>
            <a:r>
              <a:rPr lang="en-US" sz="2400" b="1" i="1" dirty="0">
                <a:solidFill>
                  <a:schemeClr val="accent2">
                    <a:lumMod val="75000"/>
                  </a:schemeClr>
                </a:solidFill>
              </a:rPr>
              <a:t> </a:t>
            </a:r>
            <a:r>
              <a:rPr lang="en-US" sz="2400" b="1" i="1" dirty="0" err="1">
                <a:solidFill>
                  <a:schemeClr val="accent2">
                    <a:lumMod val="75000"/>
                  </a:schemeClr>
                </a:solidFill>
              </a:rPr>
              <a:t>liderima</a:t>
            </a:r>
            <a:r>
              <a:rPr lang="en-US" sz="2400" b="1" i="1" dirty="0">
                <a:solidFill>
                  <a:schemeClr val="accent2">
                    <a:lumMod val="75000"/>
                  </a:schemeClr>
                </a:solidFill>
              </a:rPr>
              <a:t>? </a:t>
            </a:r>
            <a:endParaRPr lang="sr-Latn-RS" sz="2400" b="1" i="1" dirty="0" smtClean="0">
              <a:solidFill>
                <a:schemeClr val="accent2">
                  <a:lumMod val="75000"/>
                </a:schemeClr>
              </a:solidFill>
            </a:endParaRPr>
          </a:p>
          <a:p>
            <a:endParaRPr lang="sr-Latn-RS" dirty="0"/>
          </a:p>
          <a:p>
            <a:pPr marL="285750" indent="-285750">
              <a:buFont typeface="Wingdings" panose="05000000000000000000" pitchFamily="2" charset="2"/>
              <a:buChar char="ü"/>
            </a:pPr>
            <a:r>
              <a:rPr lang="en-US" dirty="0" err="1" smtClean="0"/>
              <a:t>Dobri</a:t>
            </a:r>
            <a:r>
              <a:rPr lang="en-US" dirty="0" smtClean="0"/>
              <a:t> </a:t>
            </a:r>
            <a:r>
              <a:rPr lang="en-US" dirty="0" err="1"/>
              <a:t>nastavnici</a:t>
            </a:r>
            <a:r>
              <a:rPr lang="en-US" dirty="0"/>
              <a:t> </a:t>
            </a:r>
            <a:r>
              <a:rPr lang="en-US" dirty="0" err="1"/>
              <a:t>danas</a:t>
            </a:r>
            <a:r>
              <a:rPr lang="en-US" dirty="0"/>
              <a:t> </a:t>
            </a:r>
            <a:r>
              <a:rPr lang="en-US" dirty="0" err="1"/>
              <a:t>su</a:t>
            </a:r>
            <a:r>
              <a:rPr lang="en-US" dirty="0"/>
              <a:t> </a:t>
            </a:r>
            <a:r>
              <a:rPr lang="en-US" dirty="0" err="1"/>
              <a:t>su</a:t>
            </a:r>
            <a:r>
              <a:rPr lang="en-US" dirty="0"/>
              <a:t>: </a:t>
            </a:r>
            <a:r>
              <a:rPr lang="en-US" dirty="0" err="1"/>
              <a:t>autentični</a:t>
            </a:r>
            <a:r>
              <a:rPr lang="en-US" dirty="0"/>
              <a:t>, </a:t>
            </a:r>
            <a:r>
              <a:rPr lang="en-US" dirty="0" err="1"/>
              <a:t>odgovorni</a:t>
            </a:r>
            <a:r>
              <a:rPr lang="en-US" dirty="0"/>
              <a:t>, </a:t>
            </a:r>
            <a:r>
              <a:rPr lang="en-US" dirty="0" err="1"/>
              <a:t>posvećeni</a:t>
            </a:r>
            <a:r>
              <a:rPr lang="en-US" dirty="0"/>
              <a:t>, </a:t>
            </a:r>
            <a:r>
              <a:rPr lang="en-US" dirty="0" err="1"/>
              <a:t>vredni</a:t>
            </a:r>
            <a:r>
              <a:rPr lang="en-US" dirty="0"/>
              <a:t> </a:t>
            </a:r>
            <a:r>
              <a:rPr lang="en-US" dirty="0" err="1"/>
              <a:t>i</a:t>
            </a:r>
            <a:r>
              <a:rPr lang="en-US" dirty="0"/>
              <a:t> </a:t>
            </a:r>
            <a:r>
              <a:rPr lang="en-US" dirty="0" err="1"/>
              <a:t>radni</a:t>
            </a:r>
            <a:r>
              <a:rPr lang="en-US" dirty="0"/>
              <a:t>. </a:t>
            </a:r>
            <a:endParaRPr lang="sr-Latn-RS" dirty="0" smtClean="0"/>
          </a:p>
          <a:p>
            <a:pPr marL="285750" indent="-285750">
              <a:buFont typeface="Wingdings" panose="05000000000000000000" pitchFamily="2" charset="2"/>
              <a:buChar char="ü"/>
            </a:pPr>
            <a:endParaRPr lang="sr-Latn-RS" dirty="0" smtClean="0"/>
          </a:p>
          <a:p>
            <a:pPr marL="285750" indent="-285750">
              <a:buFont typeface="Wingdings" panose="05000000000000000000" pitchFamily="2" charset="2"/>
              <a:buChar char="ü"/>
            </a:pPr>
            <a:r>
              <a:rPr lang="en-US" dirty="0" smtClean="0"/>
              <a:t>To </a:t>
            </a:r>
            <a:r>
              <a:rPr lang="en-US" dirty="0" err="1"/>
              <a:t>su</a:t>
            </a:r>
            <a:r>
              <a:rPr lang="en-US" dirty="0"/>
              <a:t> </a:t>
            </a:r>
            <a:r>
              <a:rPr lang="en-US" dirty="0" err="1"/>
              <a:t>uvek</a:t>
            </a:r>
            <a:r>
              <a:rPr lang="en-US" dirty="0"/>
              <a:t> </a:t>
            </a:r>
            <a:r>
              <a:rPr lang="en-US" dirty="0" err="1"/>
              <a:t>pojedinci</a:t>
            </a:r>
            <a:r>
              <a:rPr lang="en-US" dirty="0"/>
              <a:t> </a:t>
            </a:r>
            <a:r>
              <a:rPr lang="en-US" dirty="0" err="1"/>
              <a:t>koji</a:t>
            </a:r>
            <a:r>
              <a:rPr lang="en-US" dirty="0"/>
              <a:t> </a:t>
            </a:r>
            <a:r>
              <a:rPr lang="en-US" dirty="0" err="1"/>
              <a:t>stvaraju</a:t>
            </a:r>
            <a:r>
              <a:rPr lang="en-US" dirty="0"/>
              <a:t> </a:t>
            </a:r>
            <a:r>
              <a:rPr lang="en-US" dirty="0" err="1"/>
              <a:t>ideje</a:t>
            </a:r>
            <a:r>
              <a:rPr lang="en-US" dirty="0"/>
              <a:t> </a:t>
            </a:r>
            <a:r>
              <a:rPr lang="en-US" dirty="0" err="1"/>
              <a:t>i</a:t>
            </a:r>
            <a:r>
              <a:rPr lang="en-US" dirty="0"/>
              <a:t> </a:t>
            </a:r>
            <a:r>
              <a:rPr lang="en-US" dirty="0" err="1"/>
              <a:t>ka</a:t>
            </a:r>
            <a:r>
              <a:rPr lang="en-US" dirty="0"/>
              <a:t> </a:t>
            </a:r>
            <a:r>
              <a:rPr lang="en-US" dirty="0" err="1"/>
              <a:t>kojoj</a:t>
            </a:r>
            <a:r>
              <a:rPr lang="en-US" dirty="0"/>
              <a:t> se </a:t>
            </a:r>
            <a:r>
              <a:rPr lang="en-US" dirty="0" err="1"/>
              <a:t>uspešno</a:t>
            </a:r>
            <a:r>
              <a:rPr lang="en-US" dirty="0"/>
              <a:t> </a:t>
            </a:r>
            <a:r>
              <a:rPr lang="en-US" dirty="0" err="1"/>
              <a:t>kreću</a:t>
            </a:r>
            <a:r>
              <a:rPr lang="en-US" dirty="0"/>
              <a:t> </a:t>
            </a:r>
            <a:r>
              <a:rPr lang="en-US" dirty="0" err="1"/>
              <a:t>sa</a:t>
            </a:r>
            <a:r>
              <a:rPr lang="en-US" dirty="0"/>
              <a:t> </a:t>
            </a:r>
            <a:r>
              <a:rPr lang="en-US" dirty="0" err="1"/>
              <a:t>svojim</a:t>
            </a:r>
            <a:r>
              <a:rPr lang="en-US" dirty="0"/>
              <a:t> </a:t>
            </a:r>
            <a:r>
              <a:rPr lang="en-US" dirty="0" err="1"/>
              <a:t>učenicima</a:t>
            </a:r>
            <a:r>
              <a:rPr lang="en-US" dirty="0"/>
              <a:t>, </a:t>
            </a:r>
            <a:r>
              <a:rPr lang="en-US" dirty="0" err="1"/>
              <a:t>utvrđujući</a:t>
            </a:r>
            <a:r>
              <a:rPr lang="en-US" dirty="0"/>
              <a:t> </a:t>
            </a:r>
            <a:r>
              <a:rPr lang="en-US" dirty="0" err="1"/>
              <a:t>nove</a:t>
            </a:r>
            <a:r>
              <a:rPr lang="en-US" dirty="0"/>
              <a:t> </a:t>
            </a:r>
            <a:r>
              <a:rPr lang="en-US" dirty="0" err="1"/>
              <a:t>vrednosti</a:t>
            </a:r>
            <a:r>
              <a:rPr lang="en-US" dirty="0"/>
              <a:t> </a:t>
            </a:r>
            <a:r>
              <a:rPr lang="en-US" dirty="0" err="1"/>
              <a:t>i</a:t>
            </a:r>
            <a:r>
              <a:rPr lang="en-US" dirty="0"/>
              <a:t> </a:t>
            </a:r>
            <a:r>
              <a:rPr lang="en-US" dirty="0" err="1"/>
              <a:t>pozitivne</a:t>
            </a:r>
            <a:r>
              <a:rPr lang="en-US" dirty="0"/>
              <a:t> </a:t>
            </a:r>
            <a:r>
              <a:rPr lang="en-US" dirty="0" err="1"/>
              <a:t>promene</a:t>
            </a:r>
            <a:r>
              <a:rPr lang="en-US" dirty="0"/>
              <a:t>. </a:t>
            </a:r>
            <a:endParaRPr lang="sr-Latn-RS" dirty="0" smtClean="0"/>
          </a:p>
          <a:p>
            <a:pPr marL="285750" indent="-285750">
              <a:buFont typeface="Wingdings" panose="05000000000000000000" pitchFamily="2" charset="2"/>
              <a:buChar char="ü"/>
            </a:pPr>
            <a:endParaRPr lang="sr-Latn-RS" dirty="0" smtClean="0"/>
          </a:p>
          <a:p>
            <a:pPr marL="285750" indent="-285750">
              <a:buFont typeface="Wingdings" panose="05000000000000000000" pitchFamily="2" charset="2"/>
              <a:buChar char="ü"/>
            </a:pPr>
            <a:r>
              <a:rPr lang="en-US" dirty="0" err="1" smtClean="0"/>
              <a:t>Ovi</a:t>
            </a:r>
            <a:r>
              <a:rPr lang="en-US" dirty="0" smtClean="0"/>
              <a:t> </a:t>
            </a:r>
            <a:r>
              <a:rPr lang="en-US" dirty="0" err="1"/>
              <a:t>nastavnici</a:t>
            </a:r>
            <a:r>
              <a:rPr lang="en-US" dirty="0"/>
              <a:t> </a:t>
            </a:r>
            <a:r>
              <a:rPr lang="en-US" dirty="0" err="1"/>
              <a:t>uvek</a:t>
            </a:r>
            <a:r>
              <a:rPr lang="en-US" dirty="0"/>
              <a:t> </a:t>
            </a:r>
            <a:r>
              <a:rPr lang="en-US" dirty="0" err="1"/>
              <a:t>iznova</a:t>
            </a:r>
            <a:r>
              <a:rPr lang="en-US" dirty="0"/>
              <a:t> </a:t>
            </a:r>
            <a:r>
              <a:rPr lang="en-US" dirty="0" err="1"/>
              <a:t>definišu</a:t>
            </a:r>
            <a:r>
              <a:rPr lang="en-US" dirty="0"/>
              <a:t> </a:t>
            </a:r>
            <a:r>
              <a:rPr lang="en-US" dirty="0" err="1"/>
              <a:t>sopstvene</a:t>
            </a:r>
            <a:r>
              <a:rPr lang="en-US" dirty="0"/>
              <a:t> </a:t>
            </a:r>
            <a:r>
              <a:rPr lang="en-US" dirty="0" err="1"/>
              <a:t>ciljeve</a:t>
            </a:r>
            <a:r>
              <a:rPr lang="en-US" dirty="0"/>
              <a:t> </a:t>
            </a:r>
            <a:r>
              <a:rPr lang="en-US" dirty="0" err="1"/>
              <a:t>i</a:t>
            </a:r>
            <a:r>
              <a:rPr lang="en-US" dirty="0"/>
              <a:t> </a:t>
            </a:r>
            <a:r>
              <a:rPr lang="en-US" dirty="0" err="1"/>
              <a:t>stvaraju</a:t>
            </a:r>
            <a:r>
              <a:rPr lang="en-US" dirty="0"/>
              <a:t> </a:t>
            </a:r>
            <a:r>
              <a:rPr lang="en-US" dirty="0" err="1"/>
              <a:t>nove</a:t>
            </a:r>
            <a:r>
              <a:rPr lang="en-US" dirty="0"/>
              <a:t> </a:t>
            </a:r>
            <a:r>
              <a:rPr lang="en-US" dirty="0" err="1"/>
              <a:t>vizije</a:t>
            </a:r>
            <a:r>
              <a:rPr lang="en-US" dirty="0"/>
              <a:t>. </a:t>
            </a:r>
            <a:endParaRPr lang="sr-Latn-RS" dirty="0" smtClean="0"/>
          </a:p>
          <a:p>
            <a:pPr marL="285750" indent="-285750">
              <a:buFont typeface="Wingdings" panose="05000000000000000000" pitchFamily="2" charset="2"/>
              <a:buChar char="ü"/>
            </a:pPr>
            <a:endParaRPr lang="sr-Latn-RS" dirty="0"/>
          </a:p>
          <a:p>
            <a:pPr marL="285750" indent="-285750">
              <a:buFont typeface="Wingdings" panose="05000000000000000000" pitchFamily="2" charset="2"/>
              <a:buChar char="ü"/>
            </a:pPr>
            <a:r>
              <a:rPr lang="en-US" dirty="0" err="1" smtClean="0"/>
              <a:t>Sposobni</a:t>
            </a:r>
            <a:r>
              <a:rPr lang="en-US" dirty="0" smtClean="0"/>
              <a:t> </a:t>
            </a:r>
            <a:r>
              <a:rPr lang="en-US" dirty="0" err="1"/>
              <a:t>su</a:t>
            </a:r>
            <a:r>
              <a:rPr lang="en-US" dirty="0"/>
              <a:t> da </a:t>
            </a:r>
            <a:r>
              <a:rPr lang="en-US" dirty="0" err="1"/>
              <a:t>kanališu</a:t>
            </a:r>
            <a:r>
              <a:rPr lang="en-US" dirty="0"/>
              <a:t> </a:t>
            </a:r>
            <a:r>
              <a:rPr lang="en-US" dirty="0" err="1"/>
              <a:t>sopstvenu</a:t>
            </a:r>
            <a:r>
              <a:rPr lang="en-US" dirty="0"/>
              <a:t> </a:t>
            </a:r>
            <a:r>
              <a:rPr lang="en-US" dirty="0" err="1"/>
              <a:t>emotivnu</a:t>
            </a:r>
            <a:r>
              <a:rPr lang="en-US" dirty="0"/>
              <a:t> </a:t>
            </a:r>
            <a:r>
              <a:rPr lang="en-US" dirty="0" err="1"/>
              <a:t>energiju</a:t>
            </a:r>
            <a:r>
              <a:rPr lang="en-US" dirty="0"/>
              <a:t> u </a:t>
            </a:r>
            <a:r>
              <a:rPr lang="en-US" dirty="0" err="1"/>
              <a:t>pravcu</a:t>
            </a:r>
            <a:r>
              <a:rPr lang="en-US" dirty="0"/>
              <a:t> </a:t>
            </a:r>
            <a:r>
              <a:rPr lang="en-US" dirty="0" err="1"/>
              <a:t>kreativnosti</a:t>
            </a:r>
            <a:r>
              <a:rPr lang="en-US" dirty="0"/>
              <a:t> </a:t>
            </a:r>
            <a:r>
              <a:rPr lang="en-US" dirty="0" err="1"/>
              <a:t>i</a:t>
            </a:r>
            <a:r>
              <a:rPr lang="en-US" dirty="0"/>
              <a:t> </a:t>
            </a:r>
            <a:r>
              <a:rPr lang="en-US" dirty="0" err="1"/>
              <a:t>sposobni</a:t>
            </a:r>
            <a:r>
              <a:rPr lang="en-US" dirty="0"/>
              <a:t> </a:t>
            </a:r>
            <a:r>
              <a:rPr lang="en-US" dirty="0" err="1"/>
              <a:t>su</a:t>
            </a:r>
            <a:r>
              <a:rPr lang="en-US" dirty="0"/>
              <a:t> da </a:t>
            </a:r>
            <a:r>
              <a:rPr lang="en-US" dirty="0" err="1"/>
              <a:t>stimulišu</a:t>
            </a:r>
            <a:r>
              <a:rPr lang="en-US" dirty="0"/>
              <a:t> </a:t>
            </a:r>
            <a:r>
              <a:rPr lang="en-US" dirty="0" err="1"/>
              <a:t>talenat</a:t>
            </a:r>
            <a:r>
              <a:rPr lang="en-US" dirty="0"/>
              <a:t> </a:t>
            </a:r>
            <a:r>
              <a:rPr lang="en-US" dirty="0" err="1"/>
              <a:t>i</a:t>
            </a:r>
            <a:r>
              <a:rPr lang="en-US" dirty="0"/>
              <a:t> </a:t>
            </a:r>
            <a:r>
              <a:rPr lang="en-US" dirty="0" err="1"/>
              <a:t>individualnost</a:t>
            </a:r>
            <a:r>
              <a:rPr lang="en-US" dirty="0" smtClean="0"/>
              <a:t>.</a:t>
            </a:r>
            <a:endParaRPr lang="sr-Latn-RS" dirty="0" smtClean="0"/>
          </a:p>
          <a:p>
            <a:pPr marL="285750" indent="-285750">
              <a:buFont typeface="Wingdings" panose="05000000000000000000" pitchFamily="2" charset="2"/>
              <a:buChar char="ü"/>
            </a:pPr>
            <a:endParaRPr lang="sr-Latn-RS" dirty="0"/>
          </a:p>
          <a:p>
            <a:endParaRPr lang="sr-Latn-RS" dirty="0"/>
          </a:p>
        </p:txBody>
      </p:sp>
      <p:pic>
        <p:nvPicPr>
          <p:cNvPr id="3" name="Picture 2" descr="G:\Konferencija Subotica 2017\Categories-applications-education-university-icon.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83166" y="5301208"/>
            <a:ext cx="977668" cy="9361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24949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15616" y="1228740"/>
            <a:ext cx="7272808" cy="1477328"/>
          </a:xfrm>
          <a:prstGeom prst="rect">
            <a:avLst/>
          </a:prstGeom>
          <a:noFill/>
        </p:spPr>
        <p:txBody>
          <a:bodyPr wrap="square" rtlCol="0">
            <a:spAutoFit/>
          </a:bodyPr>
          <a:lstStyle/>
          <a:p>
            <a:endParaRPr lang="sr-Latn-RS" dirty="0" smtClean="0"/>
          </a:p>
          <a:p>
            <a:r>
              <a:rPr lang="en-US" dirty="0" smtClean="0"/>
              <a:t>,,</a:t>
            </a:r>
            <a:r>
              <a:rPr lang="en-US" dirty="0" err="1"/>
              <a:t>proces</a:t>
            </a:r>
            <a:r>
              <a:rPr lang="en-US" dirty="0"/>
              <a:t> u </a:t>
            </a:r>
            <a:r>
              <a:rPr lang="en-US" dirty="0" err="1"/>
              <a:t>kome</a:t>
            </a:r>
            <a:r>
              <a:rPr lang="en-US" dirty="0"/>
              <a:t> </a:t>
            </a:r>
            <a:r>
              <a:rPr lang="en-US" dirty="0" err="1"/>
              <a:t>nastavnici</a:t>
            </a:r>
            <a:r>
              <a:rPr lang="en-US" dirty="0"/>
              <a:t> </a:t>
            </a:r>
            <a:r>
              <a:rPr lang="en-US" dirty="0" err="1"/>
              <a:t>utiču</a:t>
            </a:r>
            <a:r>
              <a:rPr lang="en-US" dirty="0"/>
              <a:t> </a:t>
            </a:r>
            <a:r>
              <a:rPr lang="en-US" dirty="0" err="1"/>
              <a:t>na</a:t>
            </a:r>
            <a:r>
              <a:rPr lang="en-US" dirty="0"/>
              <a:t> </a:t>
            </a:r>
            <a:r>
              <a:rPr lang="en-US" dirty="0" err="1"/>
              <a:t>svoje</a:t>
            </a:r>
            <a:r>
              <a:rPr lang="en-US" dirty="0"/>
              <a:t> </a:t>
            </a:r>
            <a:r>
              <a:rPr lang="en-US" dirty="0" err="1"/>
              <a:t>kolege</a:t>
            </a:r>
            <a:r>
              <a:rPr lang="en-US" dirty="0"/>
              <a:t>, </a:t>
            </a:r>
            <a:r>
              <a:rPr lang="en-US" dirty="0" err="1"/>
              <a:t>direktora</a:t>
            </a:r>
            <a:r>
              <a:rPr lang="en-US" dirty="0"/>
              <a:t> </a:t>
            </a:r>
            <a:r>
              <a:rPr lang="en-US" dirty="0" err="1"/>
              <a:t>i</a:t>
            </a:r>
            <a:r>
              <a:rPr lang="en-US" dirty="0"/>
              <a:t> </a:t>
            </a:r>
            <a:r>
              <a:rPr lang="en-US" dirty="0" err="1"/>
              <a:t>ostale</a:t>
            </a:r>
            <a:r>
              <a:rPr lang="en-US" dirty="0"/>
              <a:t> </a:t>
            </a:r>
            <a:r>
              <a:rPr lang="en-US" dirty="0" err="1"/>
              <a:t>članove</a:t>
            </a:r>
            <a:r>
              <a:rPr lang="en-US" dirty="0"/>
              <a:t> </a:t>
            </a:r>
            <a:r>
              <a:rPr lang="en-US" dirty="0" err="1"/>
              <a:t>zajednice</a:t>
            </a:r>
            <a:r>
              <a:rPr lang="en-US" dirty="0"/>
              <a:t> </a:t>
            </a:r>
            <a:r>
              <a:rPr lang="en-US" dirty="0" err="1"/>
              <a:t>kako</a:t>
            </a:r>
            <a:r>
              <a:rPr lang="en-US" dirty="0"/>
              <a:t> bi </a:t>
            </a:r>
            <a:r>
              <a:rPr lang="en-US" dirty="0" err="1"/>
              <a:t>unapredili</a:t>
            </a:r>
            <a:r>
              <a:rPr lang="en-US" dirty="0"/>
              <a:t> </a:t>
            </a:r>
            <a:r>
              <a:rPr lang="en-US" dirty="0" err="1"/>
              <a:t>nastavu</a:t>
            </a:r>
            <a:r>
              <a:rPr lang="en-US" dirty="0"/>
              <a:t> </a:t>
            </a:r>
            <a:r>
              <a:rPr lang="en-US" dirty="0" err="1"/>
              <a:t>i</a:t>
            </a:r>
            <a:r>
              <a:rPr lang="en-US" dirty="0"/>
              <a:t> </a:t>
            </a:r>
            <a:r>
              <a:rPr lang="en-US" dirty="0" err="1"/>
              <a:t>učenje</a:t>
            </a:r>
            <a:r>
              <a:rPr lang="en-US" dirty="0"/>
              <a:t> </a:t>
            </a:r>
            <a:r>
              <a:rPr lang="en-US" dirty="0" err="1"/>
              <a:t>sa</a:t>
            </a:r>
            <a:r>
              <a:rPr lang="en-US" dirty="0"/>
              <a:t> </a:t>
            </a:r>
            <a:r>
              <a:rPr lang="en-US" dirty="0" err="1"/>
              <a:t>ciljem</a:t>
            </a:r>
            <a:r>
              <a:rPr lang="en-US" dirty="0"/>
              <a:t> </a:t>
            </a:r>
            <a:r>
              <a:rPr lang="en-US" dirty="0" err="1"/>
              <a:t>povećanja</a:t>
            </a:r>
            <a:r>
              <a:rPr lang="en-US" dirty="0"/>
              <a:t> </a:t>
            </a:r>
            <a:r>
              <a:rPr lang="en-US" dirty="0" err="1"/>
              <a:t>učeničkog</a:t>
            </a:r>
            <a:r>
              <a:rPr lang="en-US" dirty="0"/>
              <a:t> </a:t>
            </a:r>
            <a:r>
              <a:rPr lang="en-US" dirty="0" err="1"/>
              <a:t>učenja</a:t>
            </a:r>
            <a:r>
              <a:rPr lang="en-US" dirty="0"/>
              <a:t> </a:t>
            </a:r>
            <a:r>
              <a:rPr lang="en-US" dirty="0" err="1"/>
              <a:t>i</a:t>
            </a:r>
            <a:r>
              <a:rPr lang="en-US" dirty="0"/>
              <a:t> </a:t>
            </a:r>
            <a:r>
              <a:rPr lang="en-US" dirty="0" err="1"/>
              <a:t>postignuća</a:t>
            </a:r>
            <a:r>
              <a:rPr lang="en-US" dirty="0"/>
              <a:t>” (</a:t>
            </a:r>
            <a:r>
              <a:rPr lang="en-US" dirty="0" err="1"/>
              <a:t>York-Barr&amp;Duke</a:t>
            </a:r>
            <a:r>
              <a:rPr lang="en-US" dirty="0"/>
              <a:t>, 2004). </a:t>
            </a:r>
            <a:endParaRPr lang="sr-Latn-RS" dirty="0"/>
          </a:p>
        </p:txBody>
      </p:sp>
      <p:sp>
        <p:nvSpPr>
          <p:cNvPr id="3" name="TextBox 2"/>
          <p:cNvSpPr txBox="1"/>
          <p:nvPr/>
        </p:nvSpPr>
        <p:spPr>
          <a:xfrm>
            <a:off x="1115616" y="3356992"/>
            <a:ext cx="7272808" cy="1200329"/>
          </a:xfrm>
          <a:prstGeom prst="rect">
            <a:avLst/>
          </a:prstGeom>
          <a:noFill/>
        </p:spPr>
        <p:txBody>
          <a:bodyPr wrap="square" rtlCol="0">
            <a:spAutoFit/>
          </a:bodyPr>
          <a:lstStyle/>
          <a:p>
            <a:r>
              <a:rPr lang="sr-Latn-RS" dirty="0" smtClean="0"/>
              <a:t>....odnosi </a:t>
            </a:r>
            <a:r>
              <a:rPr lang="sr-Latn-RS" dirty="0"/>
              <a:t>se na vršenje bilo koje formalne, upravljačke funkcije u školi, već na aktivnost nastavnika koji vode promene, uvode nove ideje u saradnji sa učenicima, kolegama, roditeljima i širom zajednicom (Frost (ur.), 2014). </a:t>
            </a:r>
          </a:p>
        </p:txBody>
      </p:sp>
      <p:sp>
        <p:nvSpPr>
          <p:cNvPr id="4" name="TextBox 3"/>
          <p:cNvSpPr txBox="1"/>
          <p:nvPr/>
        </p:nvSpPr>
        <p:spPr>
          <a:xfrm>
            <a:off x="2123728" y="620688"/>
            <a:ext cx="5256584" cy="461665"/>
          </a:xfrm>
          <a:prstGeom prst="rect">
            <a:avLst/>
          </a:prstGeom>
          <a:noFill/>
        </p:spPr>
        <p:txBody>
          <a:bodyPr wrap="square" rtlCol="0">
            <a:spAutoFit/>
          </a:bodyPr>
          <a:lstStyle/>
          <a:p>
            <a:pPr algn="ctr"/>
            <a:r>
              <a:rPr lang="sr-Latn-RS" sz="2400" b="1" i="1" dirty="0" smtClean="0">
                <a:solidFill>
                  <a:schemeClr val="accent2">
                    <a:lumMod val="75000"/>
                  </a:schemeClr>
                </a:solidFill>
              </a:rPr>
              <a:t>Šta je nastavničko liderstvo?</a:t>
            </a:r>
            <a:endParaRPr lang="sr-Latn-RS" sz="2400" b="1" i="1" dirty="0">
              <a:solidFill>
                <a:schemeClr val="accent2">
                  <a:lumMod val="75000"/>
                </a:schemeClr>
              </a:solidFill>
            </a:endParaRPr>
          </a:p>
        </p:txBody>
      </p:sp>
      <p:pic>
        <p:nvPicPr>
          <p:cNvPr id="5" name="Picture 2" descr="G:\Konferencija Subotica 2017\Categories-applications-education-university-icon.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63186" y="5301208"/>
            <a:ext cx="977668" cy="9361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21635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1844824"/>
            <a:ext cx="8064896" cy="4524315"/>
          </a:xfrm>
          <a:prstGeom prst="rect">
            <a:avLst/>
          </a:prstGeom>
          <a:noFill/>
        </p:spPr>
        <p:txBody>
          <a:bodyPr wrap="square" rtlCol="0">
            <a:spAutoFit/>
          </a:bodyPr>
          <a:lstStyle/>
          <a:p>
            <a:r>
              <a:rPr lang="en-US" dirty="0" err="1"/>
              <a:t>Nastavničko</a:t>
            </a:r>
            <a:r>
              <a:rPr lang="en-US" dirty="0"/>
              <a:t> </a:t>
            </a:r>
            <a:r>
              <a:rPr lang="en-US" dirty="0" err="1"/>
              <a:t>liderstvo</a:t>
            </a:r>
            <a:r>
              <a:rPr lang="en-US" dirty="0"/>
              <a:t> </a:t>
            </a:r>
            <a:r>
              <a:rPr lang="en-US" dirty="0" err="1"/>
              <a:t>može</a:t>
            </a:r>
            <a:r>
              <a:rPr lang="en-US" dirty="0"/>
              <a:t> </a:t>
            </a:r>
            <a:r>
              <a:rPr lang="en-US" dirty="0" err="1"/>
              <a:t>pojačati</a:t>
            </a:r>
            <a:r>
              <a:rPr lang="en-US" dirty="0"/>
              <a:t> </a:t>
            </a:r>
            <a:r>
              <a:rPr lang="en-US" dirty="0" err="1"/>
              <a:t>kapacitet</a:t>
            </a:r>
            <a:r>
              <a:rPr lang="en-US" dirty="0"/>
              <a:t> </a:t>
            </a:r>
            <a:r>
              <a:rPr lang="en-US" dirty="0" err="1"/>
              <a:t>direktora</a:t>
            </a:r>
            <a:r>
              <a:rPr lang="en-US" dirty="0"/>
              <a:t>. </a:t>
            </a:r>
            <a:endParaRPr lang="sr-Latn-RS" dirty="0" smtClean="0"/>
          </a:p>
          <a:p>
            <a:endParaRPr lang="sr-Latn-RS" dirty="0" smtClean="0"/>
          </a:p>
          <a:p>
            <a:r>
              <a:rPr lang="en-US" dirty="0" err="1" smtClean="0"/>
              <a:t>Nastavničko</a:t>
            </a:r>
            <a:r>
              <a:rPr lang="en-US" dirty="0" smtClean="0"/>
              <a:t> </a:t>
            </a:r>
            <a:r>
              <a:rPr lang="en-US" dirty="0" err="1"/>
              <a:t>liderstvo</a:t>
            </a:r>
            <a:r>
              <a:rPr lang="en-US" dirty="0"/>
              <a:t> </a:t>
            </a:r>
            <a:r>
              <a:rPr lang="en-US" dirty="0" err="1"/>
              <a:t>podržava</a:t>
            </a:r>
            <a:r>
              <a:rPr lang="en-US" dirty="0"/>
              <a:t> </a:t>
            </a:r>
            <a:r>
              <a:rPr lang="en-US" dirty="0" err="1"/>
              <a:t>strategije</a:t>
            </a:r>
            <a:r>
              <a:rPr lang="en-US" dirty="0"/>
              <a:t> </a:t>
            </a:r>
            <a:r>
              <a:rPr lang="en-US" dirty="0" err="1"/>
              <a:t>i</a:t>
            </a:r>
            <a:r>
              <a:rPr lang="en-US" dirty="0"/>
              <a:t> </a:t>
            </a:r>
            <a:r>
              <a:rPr lang="en-US" dirty="0" err="1"/>
              <a:t>ponašanja</a:t>
            </a:r>
            <a:r>
              <a:rPr lang="en-US" dirty="0"/>
              <a:t> u </a:t>
            </a:r>
            <a:r>
              <a:rPr lang="en-US" dirty="0" err="1"/>
              <a:t>vezi</a:t>
            </a:r>
            <a:r>
              <a:rPr lang="en-US" dirty="0"/>
              <a:t> </a:t>
            </a:r>
            <a:r>
              <a:rPr lang="en-US" dirty="0" err="1"/>
              <a:t>sa</a:t>
            </a:r>
            <a:r>
              <a:rPr lang="en-US" dirty="0"/>
              <a:t> </a:t>
            </a:r>
            <a:r>
              <a:rPr lang="en-US" dirty="0" err="1"/>
              <a:t>povećanjem</a:t>
            </a:r>
            <a:r>
              <a:rPr lang="en-US" dirty="0"/>
              <a:t> </a:t>
            </a:r>
            <a:r>
              <a:rPr lang="en-US" dirty="0" err="1"/>
              <a:t>postignuća</a:t>
            </a:r>
            <a:r>
              <a:rPr lang="en-US" dirty="0"/>
              <a:t> </a:t>
            </a:r>
            <a:r>
              <a:rPr lang="en-US" dirty="0" err="1"/>
              <a:t>učenika</a:t>
            </a:r>
            <a:r>
              <a:rPr lang="en-US" dirty="0"/>
              <a:t>. </a:t>
            </a:r>
            <a:endParaRPr lang="sr-Latn-RS" dirty="0" smtClean="0"/>
          </a:p>
          <a:p>
            <a:endParaRPr lang="sr-Latn-RS" dirty="0"/>
          </a:p>
          <a:p>
            <a:r>
              <a:rPr lang="en-US" dirty="0" err="1" smtClean="0"/>
              <a:t>Istraživanja</a:t>
            </a:r>
            <a:r>
              <a:rPr lang="en-US" dirty="0" smtClean="0"/>
              <a:t> </a:t>
            </a:r>
            <a:r>
              <a:rPr lang="en-US" dirty="0" err="1"/>
              <a:t>pokazuju</a:t>
            </a:r>
            <a:r>
              <a:rPr lang="en-US" dirty="0"/>
              <a:t> da </a:t>
            </a:r>
            <a:r>
              <a:rPr lang="en-US" dirty="0" err="1"/>
              <a:t>kolektivno</a:t>
            </a:r>
            <a:r>
              <a:rPr lang="en-US" dirty="0"/>
              <a:t> </a:t>
            </a:r>
            <a:r>
              <a:rPr lang="en-US" dirty="0" err="1"/>
              <a:t>liderstvo</a:t>
            </a:r>
            <a:r>
              <a:rPr lang="en-US" dirty="0"/>
              <a:t> u </a:t>
            </a:r>
            <a:r>
              <a:rPr lang="en-US" dirty="0" err="1"/>
              <a:t>školi</a:t>
            </a:r>
            <a:r>
              <a:rPr lang="en-US" dirty="0"/>
              <a:t> </a:t>
            </a:r>
            <a:r>
              <a:rPr lang="en-US" dirty="0" err="1"/>
              <a:t>ima</a:t>
            </a:r>
            <a:r>
              <a:rPr lang="en-US" dirty="0"/>
              <a:t> </a:t>
            </a:r>
            <a:r>
              <a:rPr lang="en-US" dirty="0" err="1"/>
              <a:t>pozitivne</a:t>
            </a:r>
            <a:r>
              <a:rPr lang="en-US" dirty="0"/>
              <a:t> </a:t>
            </a:r>
            <a:r>
              <a:rPr lang="en-US" dirty="0" err="1"/>
              <a:t>efekte</a:t>
            </a:r>
            <a:r>
              <a:rPr lang="en-US" dirty="0"/>
              <a:t> </a:t>
            </a:r>
            <a:r>
              <a:rPr lang="en-US" dirty="0" err="1"/>
              <a:t>na</a:t>
            </a:r>
            <a:r>
              <a:rPr lang="en-US" dirty="0"/>
              <a:t> </a:t>
            </a:r>
            <a:r>
              <a:rPr lang="en-US" dirty="0" err="1"/>
              <a:t>učeničko</a:t>
            </a:r>
            <a:r>
              <a:rPr lang="en-US" dirty="0"/>
              <a:t> </a:t>
            </a:r>
            <a:r>
              <a:rPr lang="en-US" dirty="0" err="1"/>
              <a:t>postignuće</a:t>
            </a:r>
            <a:r>
              <a:rPr lang="en-US" dirty="0"/>
              <a:t> (Seashore Lois, </a:t>
            </a:r>
            <a:r>
              <a:rPr lang="en-US" dirty="0" err="1"/>
              <a:t>Leitihwood</a:t>
            </a:r>
            <a:r>
              <a:rPr lang="en-US" dirty="0"/>
              <a:t> et al, 2010). </a:t>
            </a:r>
            <a:endParaRPr lang="sr-Latn-RS" dirty="0" smtClean="0"/>
          </a:p>
          <a:p>
            <a:endParaRPr lang="sr-Latn-RS" dirty="0"/>
          </a:p>
          <a:p>
            <a:r>
              <a:rPr lang="en-US" dirty="0" err="1" smtClean="0"/>
              <a:t>Katzenmeyer</a:t>
            </a:r>
            <a:r>
              <a:rPr lang="en-US" dirty="0" smtClean="0"/>
              <a:t> </a:t>
            </a:r>
            <a:r>
              <a:rPr lang="en-US" dirty="0"/>
              <a:t>and Moller (2001) </a:t>
            </a:r>
            <a:r>
              <a:rPr lang="en-US" dirty="0" err="1"/>
              <a:t>opisuju</a:t>
            </a:r>
            <a:r>
              <a:rPr lang="en-US" dirty="0"/>
              <a:t> </a:t>
            </a:r>
            <a:r>
              <a:rPr lang="en-US" dirty="0" err="1"/>
              <a:t>potencijal</a:t>
            </a:r>
            <a:r>
              <a:rPr lang="en-US" dirty="0"/>
              <a:t> </a:t>
            </a:r>
            <a:r>
              <a:rPr lang="en-US" dirty="0" err="1"/>
              <a:t>nastavničkog</a:t>
            </a:r>
            <a:r>
              <a:rPr lang="en-US" dirty="0"/>
              <a:t> </a:t>
            </a:r>
            <a:r>
              <a:rPr lang="en-US" dirty="0" err="1"/>
              <a:t>liderstva</a:t>
            </a:r>
            <a:r>
              <a:rPr lang="en-US" dirty="0"/>
              <a:t> </a:t>
            </a:r>
            <a:r>
              <a:rPr lang="en-US" dirty="0" err="1"/>
              <a:t>kao</a:t>
            </a:r>
            <a:r>
              <a:rPr lang="en-US" dirty="0"/>
              <a:t> ,,</a:t>
            </a:r>
            <a:r>
              <a:rPr lang="en-US" i="1" dirty="0" err="1"/>
              <a:t>uspavanog</a:t>
            </a:r>
            <a:r>
              <a:rPr lang="en-US" i="1" dirty="0"/>
              <a:t> </a:t>
            </a:r>
            <a:r>
              <a:rPr lang="en-US" i="1" dirty="0" err="1"/>
              <a:t>džina</a:t>
            </a:r>
            <a:r>
              <a:rPr lang="en-US" i="1" dirty="0"/>
              <a:t>  </a:t>
            </a:r>
            <a:r>
              <a:rPr lang="en-US" i="1" dirty="0" err="1"/>
              <a:t>koji</a:t>
            </a:r>
            <a:r>
              <a:rPr lang="en-US" i="1" dirty="0"/>
              <a:t> </a:t>
            </a:r>
            <a:r>
              <a:rPr lang="en-US" i="1" dirty="0" err="1"/>
              <a:t>spava</a:t>
            </a:r>
            <a:r>
              <a:rPr lang="en-US" i="1" dirty="0"/>
              <a:t> u </a:t>
            </a:r>
            <a:r>
              <a:rPr lang="en-US" i="1" dirty="0" err="1"/>
              <a:t>svakoj</a:t>
            </a:r>
            <a:r>
              <a:rPr lang="en-US" i="1" dirty="0"/>
              <a:t> </a:t>
            </a:r>
            <a:r>
              <a:rPr lang="en-US" i="1" dirty="0" err="1"/>
              <a:t>školi</a:t>
            </a:r>
            <a:r>
              <a:rPr lang="en-US" dirty="0"/>
              <a:t>“ </a:t>
            </a:r>
            <a:r>
              <a:rPr lang="en-US" dirty="0" err="1"/>
              <a:t>i</a:t>
            </a:r>
            <a:r>
              <a:rPr lang="en-US" dirty="0"/>
              <a:t> </a:t>
            </a:r>
            <a:r>
              <a:rPr lang="en-US" dirty="0" err="1"/>
              <a:t>koji</a:t>
            </a:r>
            <a:r>
              <a:rPr lang="en-US" dirty="0"/>
              <a:t> </a:t>
            </a:r>
            <a:r>
              <a:rPr lang="en-US" dirty="0" err="1"/>
              <a:t>može</a:t>
            </a:r>
            <a:r>
              <a:rPr lang="en-US" dirty="0"/>
              <a:t> da </a:t>
            </a:r>
            <a:r>
              <a:rPr lang="en-US" dirty="0" err="1"/>
              <a:t>bude</a:t>
            </a:r>
            <a:r>
              <a:rPr lang="en-US" dirty="0"/>
              <a:t> </a:t>
            </a:r>
            <a:r>
              <a:rPr lang="en-US" dirty="0" err="1"/>
              <a:t>snažan</a:t>
            </a:r>
            <a:r>
              <a:rPr lang="en-US" dirty="0"/>
              <a:t> </a:t>
            </a:r>
            <a:r>
              <a:rPr lang="en-US" dirty="0" err="1"/>
              <a:t>katalizator</a:t>
            </a:r>
            <a:r>
              <a:rPr lang="en-US" dirty="0"/>
              <a:t> </a:t>
            </a:r>
            <a:r>
              <a:rPr lang="en-US" dirty="0" err="1"/>
              <a:t>za</a:t>
            </a:r>
            <a:r>
              <a:rPr lang="en-US" dirty="0"/>
              <a:t> </a:t>
            </a:r>
            <a:r>
              <a:rPr lang="en-US" dirty="0" err="1"/>
              <a:t>nastanak</a:t>
            </a:r>
            <a:r>
              <a:rPr lang="en-US" dirty="0"/>
              <a:t> </a:t>
            </a:r>
            <a:r>
              <a:rPr lang="en-US" dirty="0" err="1"/>
              <a:t>promena</a:t>
            </a:r>
            <a:r>
              <a:rPr lang="en-US" dirty="0" smtClean="0"/>
              <a:t>.</a:t>
            </a:r>
            <a:endParaRPr lang="sr-Latn-RS" dirty="0" smtClean="0"/>
          </a:p>
          <a:p>
            <a:endParaRPr lang="sr-Latn-RS" dirty="0"/>
          </a:p>
          <a:p>
            <a:endParaRPr lang="sr-Latn-RS" dirty="0" smtClean="0"/>
          </a:p>
          <a:p>
            <a:endParaRPr lang="sr-Latn-RS" dirty="0"/>
          </a:p>
          <a:p>
            <a:endParaRPr lang="sr-Latn-RS" dirty="0"/>
          </a:p>
        </p:txBody>
      </p:sp>
      <p:sp>
        <p:nvSpPr>
          <p:cNvPr id="3" name="TextBox 2"/>
          <p:cNvSpPr txBox="1"/>
          <p:nvPr/>
        </p:nvSpPr>
        <p:spPr>
          <a:xfrm>
            <a:off x="899592" y="764704"/>
            <a:ext cx="7344816" cy="646331"/>
          </a:xfrm>
          <a:prstGeom prst="rect">
            <a:avLst/>
          </a:prstGeom>
          <a:noFill/>
        </p:spPr>
        <p:txBody>
          <a:bodyPr wrap="square" rtlCol="0">
            <a:spAutoFit/>
          </a:bodyPr>
          <a:lstStyle/>
          <a:p>
            <a:pPr algn="ctr"/>
            <a:r>
              <a:rPr lang="sr-Latn-RS" b="1" i="1" dirty="0" smtClean="0">
                <a:solidFill>
                  <a:schemeClr val="accent2">
                    <a:lumMod val="75000"/>
                  </a:schemeClr>
                </a:solidFill>
              </a:rPr>
              <a:t>Nastavničko liderstvo je </a:t>
            </a:r>
          </a:p>
          <a:p>
            <a:pPr algn="ctr"/>
            <a:r>
              <a:rPr lang="sr-Latn-RS" b="1" i="1" dirty="0" smtClean="0">
                <a:solidFill>
                  <a:schemeClr val="accent2">
                    <a:lumMod val="75000"/>
                  </a:schemeClr>
                </a:solidFill>
              </a:rPr>
              <a:t>,,uspavani džin koji spava u svakoj školi“</a:t>
            </a:r>
            <a:endParaRPr lang="sr-Latn-RS" b="1" i="1" dirty="0">
              <a:solidFill>
                <a:schemeClr val="accent2">
                  <a:lumMod val="75000"/>
                </a:schemeClr>
              </a:solidFill>
            </a:endParaRPr>
          </a:p>
        </p:txBody>
      </p:sp>
      <p:pic>
        <p:nvPicPr>
          <p:cNvPr id="4" name="Picture 2" descr="G:\Konferencija Subotica 2017\Categories-applications-education-university-icon.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63186" y="5301208"/>
            <a:ext cx="977668" cy="9361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99440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998162299"/>
              </p:ext>
            </p:extLst>
          </p:nvPr>
        </p:nvGraphicFramePr>
        <p:xfrm>
          <a:off x="971600" y="476672"/>
          <a:ext cx="7992888" cy="6192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Picture 2" descr="G:\Konferencija Subotica 2017\Categories-applications-education-university-icon.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27584" y="5769260"/>
            <a:ext cx="977668" cy="9361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043277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308033" y="358358"/>
            <a:ext cx="6480720" cy="461665"/>
          </a:xfrm>
          <a:prstGeom prst="rect">
            <a:avLst/>
          </a:prstGeom>
          <a:noFill/>
        </p:spPr>
        <p:txBody>
          <a:bodyPr wrap="square" rtlCol="0">
            <a:spAutoFit/>
          </a:bodyPr>
          <a:lstStyle/>
          <a:p>
            <a:pPr algn="ctr"/>
            <a:r>
              <a:rPr lang="sr-Latn-RS" sz="2400" b="1" i="1" dirty="0" smtClean="0">
                <a:solidFill>
                  <a:schemeClr val="accent2">
                    <a:lumMod val="75000"/>
                  </a:schemeClr>
                </a:solidFill>
              </a:rPr>
              <a:t>Podrška nastavničkom liderstvu</a:t>
            </a:r>
            <a:endParaRPr lang="sr-Latn-RS" sz="2400" b="1" i="1" dirty="0">
              <a:solidFill>
                <a:schemeClr val="accent2">
                  <a:lumMod val="75000"/>
                </a:schemeClr>
              </a:solidFill>
            </a:endParaRPr>
          </a:p>
        </p:txBody>
      </p:sp>
      <p:sp>
        <p:nvSpPr>
          <p:cNvPr id="5" name="TextBox 4"/>
          <p:cNvSpPr txBox="1"/>
          <p:nvPr/>
        </p:nvSpPr>
        <p:spPr>
          <a:xfrm>
            <a:off x="683568" y="1056217"/>
            <a:ext cx="6336704" cy="646331"/>
          </a:xfrm>
          <a:prstGeom prst="rect">
            <a:avLst/>
          </a:prstGeom>
          <a:noFill/>
        </p:spPr>
        <p:txBody>
          <a:bodyPr wrap="square" rtlCol="0">
            <a:spAutoFit/>
          </a:bodyPr>
          <a:lstStyle/>
          <a:p>
            <a:r>
              <a:rPr lang="hu-HU" dirty="0" smtClean="0"/>
              <a:t>Transformacija kulture </a:t>
            </a:r>
            <a:r>
              <a:rPr lang="hu-HU" dirty="0"/>
              <a:t>nastave i organizacione strukture škole. </a:t>
            </a:r>
            <a:endParaRPr lang="sr-Latn-RS" dirty="0"/>
          </a:p>
        </p:txBody>
      </p:sp>
      <p:sp>
        <p:nvSpPr>
          <p:cNvPr id="6" name="TextBox 5"/>
          <p:cNvSpPr txBox="1"/>
          <p:nvPr/>
        </p:nvSpPr>
        <p:spPr>
          <a:xfrm>
            <a:off x="1835695" y="2366839"/>
            <a:ext cx="4633307" cy="646331"/>
          </a:xfrm>
          <a:prstGeom prst="rect">
            <a:avLst/>
          </a:prstGeom>
          <a:noFill/>
        </p:spPr>
        <p:txBody>
          <a:bodyPr wrap="square" rtlCol="0">
            <a:spAutoFit/>
          </a:bodyPr>
          <a:lstStyle/>
          <a:p>
            <a:r>
              <a:rPr lang="sr-Latn-RS" dirty="0" smtClean="0"/>
              <a:t>škola postaje model podeljenog liderstva</a:t>
            </a:r>
            <a:endParaRPr lang="sr-Latn-RS" dirty="0"/>
          </a:p>
        </p:txBody>
      </p:sp>
      <p:sp>
        <p:nvSpPr>
          <p:cNvPr id="7" name="TextBox 6"/>
          <p:cNvSpPr txBox="1"/>
          <p:nvPr/>
        </p:nvSpPr>
        <p:spPr>
          <a:xfrm>
            <a:off x="1950991" y="3610653"/>
            <a:ext cx="5837762" cy="1754326"/>
          </a:xfrm>
          <a:prstGeom prst="rect">
            <a:avLst/>
          </a:prstGeom>
          <a:noFill/>
        </p:spPr>
        <p:txBody>
          <a:bodyPr wrap="square" rtlCol="0">
            <a:spAutoFit/>
          </a:bodyPr>
          <a:lstStyle/>
          <a:p>
            <a:r>
              <a:rPr lang="hu-HU" dirty="0"/>
              <a:t>stvaranje mogućnosti za dijalog među nastavnicima i ostalim zaposlenima o tome kako je moguće unaprediti metode koje će najviše pomoći učeniku u procesu sticanja znanja u uslovima u kojima deluje određena škola ili regija.</a:t>
            </a:r>
            <a:endParaRPr lang="sr-Latn-RS" dirty="0"/>
          </a:p>
        </p:txBody>
      </p:sp>
      <p:cxnSp>
        <p:nvCxnSpPr>
          <p:cNvPr id="11" name="Curved Connector 10"/>
          <p:cNvCxnSpPr/>
          <p:nvPr/>
        </p:nvCxnSpPr>
        <p:spPr>
          <a:xfrm>
            <a:off x="2331546" y="1789034"/>
            <a:ext cx="792088" cy="577805"/>
          </a:xfrm>
          <a:prstGeom prst="curvedConnector3">
            <a:avLst/>
          </a:prstGeom>
          <a:ln>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8" name="Curved Connector 17"/>
          <p:cNvCxnSpPr/>
          <p:nvPr/>
        </p:nvCxnSpPr>
        <p:spPr>
          <a:xfrm>
            <a:off x="3682930" y="3013170"/>
            <a:ext cx="792088" cy="577805"/>
          </a:xfrm>
          <a:prstGeom prst="curvedConnector3">
            <a:avLst/>
          </a:prstGeom>
          <a:ln>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3347864" y="5877272"/>
            <a:ext cx="4440889" cy="646331"/>
          </a:xfrm>
          <a:prstGeom prst="rect">
            <a:avLst/>
          </a:prstGeom>
          <a:noFill/>
        </p:spPr>
        <p:txBody>
          <a:bodyPr wrap="square" rtlCol="0">
            <a:spAutoFit/>
          </a:bodyPr>
          <a:lstStyle/>
          <a:p>
            <a:r>
              <a:rPr lang="hu-HU" dirty="0"/>
              <a:t>otvaranje škole ka novim idejama i inovativnim nastavnim praksama</a:t>
            </a:r>
            <a:endParaRPr lang="sr-Latn-RS" dirty="0"/>
          </a:p>
        </p:txBody>
      </p:sp>
      <p:cxnSp>
        <p:nvCxnSpPr>
          <p:cNvPr id="20" name="Curved Connector 19"/>
          <p:cNvCxnSpPr/>
          <p:nvPr/>
        </p:nvCxnSpPr>
        <p:spPr>
          <a:xfrm>
            <a:off x="5436096" y="5229200"/>
            <a:ext cx="792088" cy="577805"/>
          </a:xfrm>
          <a:prstGeom prst="curvedConnector3">
            <a:avLst/>
          </a:prstGeom>
          <a:ln>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pic>
        <p:nvPicPr>
          <p:cNvPr id="21" name="Picture 2" descr="G:\Konferencija Subotica 2017\Categories-applications-education-university-icon.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9199" y="5593268"/>
            <a:ext cx="977668" cy="936104"/>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ximq0ufi[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00192" y="1267956"/>
            <a:ext cx="2160240" cy="21529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686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circle(in)">
                                      <p:cBhvr>
                                        <p:cTn id="7" dur="2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circle(in)">
                                      <p:cBhvr>
                                        <p:cTn id="12" dur="20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7">
                                            <p:txEl>
                                              <p:pRg st="0" end="0"/>
                                            </p:txEl>
                                          </p:spTgt>
                                        </p:tgtEl>
                                        <p:attrNameLst>
                                          <p:attrName>style.visibility</p:attrName>
                                        </p:attrNameLst>
                                      </p:cBhvr>
                                      <p:to>
                                        <p:strVal val="visible"/>
                                      </p:to>
                                    </p:set>
                                    <p:animEffect transition="in" filter="circle(in)">
                                      <p:cBhvr>
                                        <p:cTn id="17" dur="2000"/>
                                        <p:tgtEl>
                                          <p:spTgt spid="7">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19">
                                            <p:txEl>
                                              <p:pRg st="0" end="0"/>
                                            </p:txEl>
                                          </p:spTgt>
                                        </p:tgtEl>
                                        <p:attrNameLst>
                                          <p:attrName>style.visibility</p:attrName>
                                        </p:attrNameLst>
                                      </p:cBhvr>
                                      <p:to>
                                        <p:strVal val="visible"/>
                                      </p:to>
                                    </p:set>
                                    <p:animEffect transition="in" filter="circle(in)">
                                      <p:cBhvr>
                                        <p:cTn id="22" dur="2000"/>
                                        <p:tgtEl>
                                          <p:spTgt spid="1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419872" y="2780928"/>
            <a:ext cx="3024336" cy="11521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r-Latn-RS" b="1" dirty="0">
                <a:solidFill>
                  <a:schemeClr val="accent2">
                    <a:lumMod val="75000"/>
                  </a:schemeClr>
                </a:solidFill>
              </a:rPr>
              <a:t>VIZIJA NASTAVNIČKOG LIDERSTVA</a:t>
            </a:r>
            <a:endParaRPr lang="sr-Latn-RS" dirty="0">
              <a:solidFill>
                <a:schemeClr val="accent2">
                  <a:lumMod val="75000"/>
                </a:schemeClr>
              </a:solidFill>
            </a:endParaRPr>
          </a:p>
        </p:txBody>
      </p:sp>
      <p:sp>
        <p:nvSpPr>
          <p:cNvPr id="5" name="TextBox 4"/>
          <p:cNvSpPr txBox="1"/>
          <p:nvPr/>
        </p:nvSpPr>
        <p:spPr>
          <a:xfrm>
            <a:off x="529502" y="986244"/>
            <a:ext cx="3096344" cy="646331"/>
          </a:xfrm>
          <a:prstGeom prst="rect">
            <a:avLst/>
          </a:prstGeom>
          <a:noFill/>
        </p:spPr>
        <p:txBody>
          <a:bodyPr wrap="square" rtlCol="0">
            <a:spAutoFit/>
          </a:bodyPr>
          <a:lstStyle/>
          <a:p>
            <a:r>
              <a:rPr lang="sr-Latn-RS" b="1" i="1" dirty="0"/>
              <a:t>Sveobuhvatne kompetencije</a:t>
            </a:r>
            <a:endParaRPr lang="sr-Latn-RS" dirty="0"/>
          </a:p>
        </p:txBody>
      </p:sp>
      <p:sp>
        <p:nvSpPr>
          <p:cNvPr id="6" name="TextBox 5"/>
          <p:cNvSpPr txBox="1"/>
          <p:nvPr/>
        </p:nvSpPr>
        <p:spPr>
          <a:xfrm>
            <a:off x="5364088" y="1124744"/>
            <a:ext cx="3384376" cy="369332"/>
          </a:xfrm>
          <a:prstGeom prst="rect">
            <a:avLst/>
          </a:prstGeom>
          <a:noFill/>
        </p:spPr>
        <p:txBody>
          <a:bodyPr wrap="square" rtlCol="0">
            <a:spAutoFit/>
          </a:bodyPr>
          <a:lstStyle/>
          <a:p>
            <a:r>
              <a:rPr lang="sr-Latn-RS" b="1" i="1" dirty="0"/>
              <a:t>Instruktivno liderstvo</a:t>
            </a:r>
            <a:endParaRPr lang="sr-Latn-RS" dirty="0"/>
          </a:p>
        </p:txBody>
      </p:sp>
      <p:sp>
        <p:nvSpPr>
          <p:cNvPr id="8" name="TextBox 7"/>
          <p:cNvSpPr txBox="1"/>
          <p:nvPr/>
        </p:nvSpPr>
        <p:spPr>
          <a:xfrm>
            <a:off x="1115616" y="5085184"/>
            <a:ext cx="2520280" cy="369332"/>
          </a:xfrm>
          <a:prstGeom prst="rect">
            <a:avLst/>
          </a:prstGeom>
          <a:noFill/>
        </p:spPr>
        <p:txBody>
          <a:bodyPr wrap="square" rtlCol="0">
            <a:spAutoFit/>
          </a:bodyPr>
          <a:lstStyle/>
          <a:p>
            <a:r>
              <a:rPr lang="sr-Latn-RS" b="1" i="1" dirty="0"/>
              <a:t>Politika liderstva</a:t>
            </a:r>
            <a:endParaRPr lang="sr-Latn-RS" dirty="0"/>
          </a:p>
        </p:txBody>
      </p:sp>
      <p:sp>
        <p:nvSpPr>
          <p:cNvPr id="9" name="TextBox 8"/>
          <p:cNvSpPr txBox="1"/>
          <p:nvPr/>
        </p:nvSpPr>
        <p:spPr>
          <a:xfrm>
            <a:off x="6172294" y="4865650"/>
            <a:ext cx="2808312" cy="646331"/>
          </a:xfrm>
          <a:prstGeom prst="rect">
            <a:avLst/>
          </a:prstGeom>
          <a:noFill/>
        </p:spPr>
        <p:txBody>
          <a:bodyPr wrap="square" rtlCol="0">
            <a:spAutoFit/>
          </a:bodyPr>
          <a:lstStyle/>
          <a:p>
            <a:r>
              <a:rPr lang="sr-Latn-RS" b="1" i="1" dirty="0"/>
              <a:t>Asocijacije liderstva</a:t>
            </a:r>
            <a:endParaRPr lang="sr-Latn-RS" dirty="0"/>
          </a:p>
          <a:p>
            <a:endParaRPr lang="sr-Latn-RS" dirty="0"/>
          </a:p>
        </p:txBody>
      </p:sp>
      <p:cxnSp>
        <p:nvCxnSpPr>
          <p:cNvPr id="11" name="Straight Connector 10"/>
          <p:cNvCxnSpPr/>
          <p:nvPr/>
        </p:nvCxnSpPr>
        <p:spPr>
          <a:xfrm flipV="1">
            <a:off x="5349521" y="1627059"/>
            <a:ext cx="792088" cy="1153869"/>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141609" y="1627059"/>
            <a:ext cx="203079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H="1" flipV="1">
            <a:off x="2915816" y="1772816"/>
            <a:ext cx="1008112" cy="10081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H="1" flipV="1">
            <a:off x="827584" y="1772816"/>
            <a:ext cx="2088232"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5367421" y="3933055"/>
            <a:ext cx="644739" cy="133679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6012160" y="5289974"/>
            <a:ext cx="258895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flipH="1">
            <a:off x="3419872" y="3933056"/>
            <a:ext cx="1008112" cy="15214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flipH="1">
            <a:off x="827584" y="5454516"/>
            <a:ext cx="25922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33" name="Picture 2" descr="G:\Konferencija Subotica 2017\Categories-applications-education-university-icon.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90806" y="5269850"/>
            <a:ext cx="977668" cy="936104"/>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323528" y="1937574"/>
            <a:ext cx="2880320" cy="1815882"/>
          </a:xfrm>
          <a:prstGeom prst="rect">
            <a:avLst/>
          </a:prstGeom>
          <a:noFill/>
        </p:spPr>
        <p:txBody>
          <a:bodyPr wrap="square" rtlCol="0">
            <a:spAutoFit/>
          </a:bodyPr>
          <a:lstStyle/>
          <a:p>
            <a:r>
              <a:rPr lang="sr-Latn-RS" sz="1400" dirty="0" smtClean="0"/>
              <a:t>Refleksivna praksa</a:t>
            </a:r>
          </a:p>
          <a:p>
            <a:r>
              <a:rPr lang="sr-Latn-RS" sz="1400" dirty="0" smtClean="0"/>
              <a:t>Lična efektivnost</a:t>
            </a:r>
          </a:p>
          <a:p>
            <a:r>
              <a:rPr lang="sr-Latn-RS" sz="1400" dirty="0" smtClean="0"/>
              <a:t>Interpersonalna efektivnost</a:t>
            </a:r>
          </a:p>
          <a:p>
            <a:r>
              <a:rPr lang="sr-Latn-RS" sz="1400" dirty="0" smtClean="0"/>
              <a:t>Komunikacija</a:t>
            </a:r>
          </a:p>
          <a:p>
            <a:r>
              <a:rPr lang="sr-Latn-RS" sz="1400" dirty="0" smtClean="0"/>
              <a:t>Kontinuirano učenje</a:t>
            </a:r>
          </a:p>
          <a:p>
            <a:r>
              <a:rPr lang="sr-Latn-RS" sz="1400" dirty="0" smtClean="0"/>
              <a:t>Grupni procesi</a:t>
            </a:r>
          </a:p>
          <a:p>
            <a:r>
              <a:rPr lang="sr-Latn-RS" sz="1400" dirty="0" smtClean="0"/>
              <a:t>Učenje odraslih</a:t>
            </a:r>
          </a:p>
          <a:p>
            <a:r>
              <a:rPr lang="sr-Latn-RS" sz="1400" dirty="0" smtClean="0"/>
              <a:t>Uključivanje tehnologije</a:t>
            </a:r>
            <a:endParaRPr lang="sr-Latn-RS" sz="1400" dirty="0"/>
          </a:p>
        </p:txBody>
      </p:sp>
      <p:sp>
        <p:nvSpPr>
          <p:cNvPr id="3" name="TextBox 2"/>
          <p:cNvSpPr txBox="1"/>
          <p:nvPr/>
        </p:nvSpPr>
        <p:spPr>
          <a:xfrm>
            <a:off x="6300192" y="1937574"/>
            <a:ext cx="2448272" cy="738664"/>
          </a:xfrm>
          <a:prstGeom prst="rect">
            <a:avLst/>
          </a:prstGeom>
          <a:noFill/>
        </p:spPr>
        <p:txBody>
          <a:bodyPr wrap="square" rtlCol="0">
            <a:spAutoFit/>
          </a:bodyPr>
          <a:lstStyle/>
          <a:p>
            <a:r>
              <a:rPr lang="sr-Latn-RS" sz="1400" dirty="0" smtClean="0"/>
              <a:t>Mentorstvo</a:t>
            </a:r>
          </a:p>
          <a:p>
            <a:r>
              <a:rPr lang="sr-Latn-RS" sz="1400" dirty="0" smtClean="0"/>
              <a:t>Saradničke realcije</a:t>
            </a:r>
          </a:p>
          <a:p>
            <a:r>
              <a:rPr lang="sr-Latn-RS" sz="1400" dirty="0" smtClean="0"/>
              <a:t>Zajednica</a:t>
            </a:r>
            <a:endParaRPr lang="sr-Latn-RS" sz="1400" dirty="0"/>
          </a:p>
        </p:txBody>
      </p:sp>
      <p:sp>
        <p:nvSpPr>
          <p:cNvPr id="7" name="TextBox 6"/>
          <p:cNvSpPr txBox="1"/>
          <p:nvPr/>
        </p:nvSpPr>
        <p:spPr>
          <a:xfrm>
            <a:off x="529502" y="5484594"/>
            <a:ext cx="2674346" cy="738664"/>
          </a:xfrm>
          <a:prstGeom prst="rect">
            <a:avLst/>
          </a:prstGeom>
          <a:noFill/>
        </p:spPr>
        <p:txBody>
          <a:bodyPr wrap="square" rtlCol="0">
            <a:spAutoFit/>
          </a:bodyPr>
          <a:lstStyle/>
          <a:p>
            <a:r>
              <a:rPr lang="sr-Latn-RS" sz="1400" dirty="0" smtClean="0"/>
              <a:t>Primena</a:t>
            </a:r>
          </a:p>
          <a:p>
            <a:r>
              <a:rPr lang="sr-Latn-RS" sz="1400" dirty="0" smtClean="0"/>
              <a:t>Stvaranje pravila</a:t>
            </a:r>
          </a:p>
          <a:p>
            <a:r>
              <a:rPr lang="sr-Latn-RS" sz="1400" dirty="0" smtClean="0"/>
              <a:t>Angažovanje</a:t>
            </a:r>
            <a:endParaRPr lang="sr-Latn-RS" sz="1400" dirty="0"/>
          </a:p>
        </p:txBody>
      </p:sp>
      <p:sp>
        <p:nvSpPr>
          <p:cNvPr id="15" name="TextBox 14"/>
          <p:cNvSpPr txBox="1"/>
          <p:nvPr/>
        </p:nvSpPr>
        <p:spPr>
          <a:xfrm>
            <a:off x="5745565" y="5454516"/>
            <a:ext cx="3002899" cy="1169551"/>
          </a:xfrm>
          <a:prstGeom prst="rect">
            <a:avLst/>
          </a:prstGeom>
          <a:noFill/>
        </p:spPr>
        <p:txBody>
          <a:bodyPr wrap="square" rtlCol="0">
            <a:spAutoFit/>
          </a:bodyPr>
          <a:lstStyle/>
          <a:p>
            <a:r>
              <a:rPr lang="sr-Latn-RS" sz="1400" dirty="0" smtClean="0"/>
              <a:t>Vođenje pomoću vizije</a:t>
            </a:r>
          </a:p>
          <a:p>
            <a:r>
              <a:rPr lang="sr-Latn-RS" sz="1400" dirty="0" smtClean="0"/>
              <a:t>Vođenje uz pomoć sposobnosti</a:t>
            </a:r>
          </a:p>
          <a:p>
            <a:r>
              <a:rPr lang="sr-Latn-RS" sz="1400" dirty="0" smtClean="0"/>
              <a:t>Organizovanje/posredovanje</a:t>
            </a:r>
          </a:p>
          <a:p>
            <a:r>
              <a:rPr lang="sr-Latn-RS" sz="1400" dirty="0" smtClean="0"/>
              <a:t>Izgradnja kapaciteta</a:t>
            </a:r>
          </a:p>
          <a:p>
            <a:r>
              <a:rPr lang="sr-Latn-RS" sz="1400" dirty="0" smtClean="0"/>
              <a:t>Zajednica/kultura</a:t>
            </a:r>
            <a:endParaRPr lang="sr-Latn-RS" sz="1400" dirty="0"/>
          </a:p>
        </p:txBody>
      </p:sp>
      <p:sp>
        <p:nvSpPr>
          <p:cNvPr id="19" name="TextBox 18"/>
          <p:cNvSpPr txBox="1"/>
          <p:nvPr/>
        </p:nvSpPr>
        <p:spPr>
          <a:xfrm>
            <a:off x="8557" y="6223258"/>
            <a:ext cx="5259917" cy="600164"/>
          </a:xfrm>
          <a:prstGeom prst="rect">
            <a:avLst/>
          </a:prstGeom>
          <a:noFill/>
        </p:spPr>
        <p:txBody>
          <a:bodyPr wrap="square" rtlCol="0">
            <a:spAutoFit/>
          </a:bodyPr>
          <a:lstStyle/>
          <a:p>
            <a:r>
              <a:rPr lang="sr-Latn-RS" sz="1100" i="1" u="sng" dirty="0" smtClean="0"/>
              <a:t>Prilagođeno</a:t>
            </a:r>
            <a:r>
              <a:rPr lang="sr-Latn-RS" sz="1100" i="1" dirty="0" smtClean="0"/>
              <a:t>: Envisioning Teacher Leadership, Center for Teaching Quality, National Board for Professional Teaching Standards and the National Education Association, 2014</a:t>
            </a:r>
            <a:endParaRPr lang="sr-Latn-RS" sz="1100" i="1" dirty="0"/>
          </a:p>
        </p:txBody>
      </p:sp>
    </p:spTree>
    <p:extLst>
      <p:ext uri="{BB962C8B-B14F-4D97-AF65-F5344CB8AC3E}">
        <p14:creationId xmlns:p14="http://schemas.microsoft.com/office/powerpoint/2010/main" val="30967615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548680"/>
            <a:ext cx="7992888" cy="369332"/>
          </a:xfrm>
          <a:prstGeom prst="rect">
            <a:avLst/>
          </a:prstGeom>
          <a:noFill/>
        </p:spPr>
        <p:txBody>
          <a:bodyPr wrap="square" rtlCol="0">
            <a:spAutoFit/>
          </a:bodyPr>
          <a:lstStyle/>
          <a:p>
            <a:r>
              <a:rPr lang="sr-Latn-RS" b="1" dirty="0" smtClean="0">
                <a:solidFill>
                  <a:schemeClr val="accent2">
                    <a:lumMod val="75000"/>
                  </a:schemeClr>
                </a:solidFill>
              </a:rPr>
              <a:t>Šta današnji nastavnici misle o svojim liderskim pozicijama?</a:t>
            </a:r>
            <a:endParaRPr lang="sr-Latn-RS" b="1" dirty="0">
              <a:solidFill>
                <a:schemeClr val="accent2">
                  <a:lumMod val="75000"/>
                </a:schemeClr>
              </a:solidFill>
            </a:endParaRPr>
          </a:p>
        </p:txBody>
      </p:sp>
      <p:sp>
        <p:nvSpPr>
          <p:cNvPr id="3" name="TextBox 2"/>
          <p:cNvSpPr txBox="1"/>
          <p:nvPr/>
        </p:nvSpPr>
        <p:spPr>
          <a:xfrm>
            <a:off x="539552" y="1916832"/>
            <a:ext cx="8136904" cy="2492990"/>
          </a:xfrm>
          <a:prstGeom prst="rect">
            <a:avLst/>
          </a:prstGeom>
          <a:noFill/>
        </p:spPr>
        <p:txBody>
          <a:bodyPr wrap="square" rtlCol="0">
            <a:spAutoFit/>
          </a:bodyPr>
          <a:lstStyle/>
          <a:p>
            <a:pPr marL="285750" lvl="0" indent="-285750">
              <a:buFont typeface="Arial" panose="020B0604020202020204" pitchFamily="34" charset="0"/>
              <a:buChar char="•"/>
            </a:pPr>
            <a:r>
              <a:rPr lang="sr-Cyrl-RS" dirty="0"/>
              <a:t>Na pitanje kako vid</a:t>
            </a:r>
            <a:r>
              <a:rPr lang="hu-HU" dirty="0"/>
              <a:t>e</a:t>
            </a:r>
            <a:r>
              <a:rPr lang="sr-Cyrl-RS" dirty="0"/>
              <a:t> značaj podsticanja in</a:t>
            </a:r>
            <a:r>
              <a:rPr lang="hu-HU" dirty="0"/>
              <a:t>ova</a:t>
            </a:r>
            <a:r>
              <a:rPr lang="sr-Cyrl-RS" dirty="0"/>
              <a:t>tivnosti kod učenika i koliko je važno podsticati in</a:t>
            </a:r>
            <a:r>
              <a:rPr lang="hu-HU" dirty="0"/>
              <a:t>o</a:t>
            </a:r>
            <a:r>
              <a:rPr lang="sr-Cyrl-RS" dirty="0"/>
              <a:t>vativnost u današnjoj školi kod učenika, </a:t>
            </a:r>
            <a:r>
              <a:rPr lang="sr-Cyrl-RS" dirty="0" smtClean="0"/>
              <a:t>ispitanici </a:t>
            </a:r>
            <a:r>
              <a:rPr lang="sr-Cyrl-RS" dirty="0"/>
              <a:t>su naveli da je na početku važno prepoznati po čemu se ističe određeni učenik, a onda kada se sazna u čemu je učenik dobar, da se radi na negovanju ovih sposobnosti. </a:t>
            </a:r>
            <a:endParaRPr lang="sr-Latn-RS" dirty="0" smtClean="0"/>
          </a:p>
          <a:p>
            <a:pPr lvl="0"/>
            <a:endParaRPr lang="sr-Latn-RS" dirty="0" smtClean="0"/>
          </a:p>
          <a:p>
            <a:pPr lvl="0"/>
            <a:r>
              <a:rPr lang="sr-Latn-RS" sz="1600" i="1" dirty="0" smtClean="0"/>
              <a:t>(ovde se </a:t>
            </a:r>
            <a:r>
              <a:rPr lang="sr-Cyrl-RS" sz="1600" i="1" dirty="0" smtClean="0"/>
              <a:t>na </a:t>
            </a:r>
            <a:r>
              <a:rPr lang="sr-Cyrl-RS" sz="1600" i="1" dirty="0"/>
              <a:t>inovativnost gleda kao na razvoj sposobnosti učenika da produkuju ideje, da primene svoje ideje  i da uopšte dobiju mogućnost da isprobaju nešto </a:t>
            </a:r>
            <a:r>
              <a:rPr lang="sr-Cyrl-RS" sz="1600" i="1" dirty="0" smtClean="0"/>
              <a:t>novo</a:t>
            </a:r>
            <a:r>
              <a:rPr lang="sr-Latn-RS" sz="1600" i="1" dirty="0" smtClean="0"/>
              <a:t>)</a:t>
            </a:r>
            <a:endParaRPr lang="sr-Latn-RS" i="1" dirty="0"/>
          </a:p>
        </p:txBody>
      </p:sp>
      <p:sp>
        <p:nvSpPr>
          <p:cNvPr id="4" name="TextBox 3"/>
          <p:cNvSpPr txBox="1"/>
          <p:nvPr/>
        </p:nvSpPr>
        <p:spPr>
          <a:xfrm>
            <a:off x="395536" y="1268760"/>
            <a:ext cx="7776864" cy="338554"/>
          </a:xfrm>
          <a:prstGeom prst="rect">
            <a:avLst/>
          </a:prstGeom>
          <a:noFill/>
        </p:spPr>
        <p:txBody>
          <a:bodyPr wrap="square" rtlCol="0">
            <a:spAutoFit/>
          </a:bodyPr>
          <a:lstStyle/>
          <a:p>
            <a:r>
              <a:rPr lang="sr-Latn-RS" sz="1600" i="1" dirty="0" smtClean="0"/>
              <a:t>Fokus grupa (15 učitelja početnika, Branković i sar., 2016)</a:t>
            </a:r>
            <a:endParaRPr lang="sr-Latn-RS" sz="1600" i="1" dirty="0"/>
          </a:p>
        </p:txBody>
      </p:sp>
      <p:sp>
        <p:nvSpPr>
          <p:cNvPr id="6" name="TextBox 5"/>
          <p:cNvSpPr txBox="1"/>
          <p:nvPr/>
        </p:nvSpPr>
        <p:spPr>
          <a:xfrm>
            <a:off x="395536" y="4797152"/>
            <a:ext cx="8424936" cy="2031325"/>
          </a:xfrm>
          <a:prstGeom prst="rect">
            <a:avLst/>
          </a:prstGeom>
          <a:noFill/>
        </p:spPr>
        <p:txBody>
          <a:bodyPr wrap="square" rtlCol="0">
            <a:spAutoFit/>
          </a:bodyPr>
          <a:lstStyle/>
          <a:p>
            <a:pPr marL="285750" lvl="0" indent="-285750">
              <a:buFont typeface="Arial" panose="020B0604020202020204" pitchFamily="34" charset="0"/>
              <a:buChar char="•"/>
            </a:pPr>
            <a:r>
              <a:rPr lang="sr-Latn-RS" dirty="0"/>
              <a:t>Učitelji početnici </a:t>
            </a:r>
            <a:r>
              <a:rPr lang="sr-Cyrl-RS" dirty="0"/>
              <a:t>smatraju da ukoliko neko od učenika ima poteškoću da iskaže svoje potencijale, </a:t>
            </a:r>
            <a:r>
              <a:rPr lang="sr-Latn-RS" dirty="0"/>
              <a:t>oni </a:t>
            </a:r>
            <a:r>
              <a:rPr lang="sr-Cyrl-RS" dirty="0"/>
              <a:t>imaju obavezu da navedu učenika na razmišljanje o sopstvenim interesovanjima. </a:t>
            </a:r>
            <a:r>
              <a:rPr lang="sr-Latn-RS" dirty="0"/>
              <a:t>Oni</a:t>
            </a:r>
            <a:r>
              <a:rPr lang="sr-Cyrl-RS" dirty="0"/>
              <a:t> su svesni da je osnova svega sistematsko posmatranje učenika i podsticanje njegovih potencijala i da je velika nesreća za učenika ako to učitelj ne radi kontinuirano, jer će učenik tada sigurno nazadovati.</a:t>
            </a:r>
            <a:endParaRPr lang="sr-Latn-RS" dirty="0"/>
          </a:p>
          <a:p>
            <a:pPr marL="285750" indent="-285750">
              <a:buFont typeface="Arial" panose="020B0604020202020204" pitchFamily="34" charset="0"/>
              <a:buChar char="•"/>
            </a:pPr>
            <a:endParaRPr lang="sr-Latn-RS" dirty="0"/>
          </a:p>
        </p:txBody>
      </p:sp>
      <p:pic>
        <p:nvPicPr>
          <p:cNvPr id="7" name="Picture 2" descr="G:\Konferencija Subotica 2017\Categories-applications-education-university-icon.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99590" y="893915"/>
            <a:ext cx="977668" cy="9361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2584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circle(in)">
                                      <p:cBhvr>
                                        <p:cTn id="12" dur="20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pring">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Spring">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pring">
      <a:fillStyleLst>
        <a:solidFill>
          <a:schemeClr val="phClr"/>
        </a:solidFill>
        <a:gradFill rotWithShape="1">
          <a:gsLst>
            <a:gs pos="0">
              <a:schemeClr val="phClr">
                <a:tint val="70000"/>
                <a:lumMod val="110000"/>
              </a:schemeClr>
            </a:gs>
            <a:gs pos="100000">
              <a:schemeClr val="phClr">
                <a:tint val="100000"/>
                <a:shade val="85000"/>
                <a:lumMod val="80000"/>
              </a:schemeClr>
            </a:gs>
          </a:gsLst>
          <a:lin ang="5400000" scaled="1"/>
        </a:gradFill>
        <a:gradFill rotWithShape="1">
          <a:gsLst>
            <a:gs pos="0">
              <a:schemeClr val="phClr">
                <a:tint val="97000"/>
                <a:satMod val="100000"/>
                <a:lumMod val="110000"/>
              </a:schemeClr>
            </a:gs>
            <a:gs pos="100000">
              <a:schemeClr val="phClr">
                <a:shade val="85000"/>
                <a:lumMod val="8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100000"/>
                <a:shade val="100000"/>
                <a:hueMod val="100000"/>
                <a:satMod val="106000"/>
                <a:lumMod val="100000"/>
              </a:schemeClr>
            </a:gs>
            <a:gs pos="88000">
              <a:schemeClr val="phClr">
                <a:tint val="90000"/>
                <a:shade val="68000"/>
                <a:hueMod val="100000"/>
                <a:satMod val="114000"/>
                <a:lumMod val="74000"/>
              </a:schemeClr>
            </a:gs>
          </a:gsLst>
          <a:lin ang="5400000" scaled="1"/>
        </a:gradFill>
        <a:gradFill rotWithShape="1">
          <a:gsLst>
            <a:gs pos="0">
              <a:schemeClr val="phClr">
                <a:tint val="94000"/>
                <a:shade val="100000"/>
                <a:hueMod val="100000"/>
                <a:satMod val="118000"/>
                <a:lumMod val="100000"/>
              </a:schemeClr>
            </a:gs>
            <a:gs pos="100000">
              <a:schemeClr val="phClr">
                <a:tint val="98000"/>
                <a:shade val="68000"/>
                <a:hueMod val="100000"/>
                <a:satMod val="118000"/>
                <a:lumMod val="82000"/>
              </a:schemeClr>
            </a:gs>
          </a:gsLst>
          <a:path path="circle">
            <a:fillToRect l="50000" t="5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TM02455596[[fn=Spring]]</Template>
  <TotalTime>3334</TotalTime>
  <Words>961</Words>
  <Application>Microsoft Office PowerPoint</Application>
  <PresentationFormat>On-screen Show (4:3)</PresentationFormat>
  <Paragraphs>84</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Spring</vt:lpstr>
      <vt:lpstr>  Snaga nastavnika lidera: uloge i uticaj na nastavu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Snaga nastavnika lidera: uloge i uticaj na nastavu The Power of Teacher Leaders: The Role and Impact on Teaching</dc:title>
  <dc:creator>NatasaB</dc:creator>
  <cp:lastModifiedBy>NatasaB</cp:lastModifiedBy>
  <cp:revision>28</cp:revision>
  <dcterms:created xsi:type="dcterms:W3CDTF">2017-10-14T12:40:22Z</dcterms:created>
  <dcterms:modified xsi:type="dcterms:W3CDTF">2017-12-12T07:36:27Z</dcterms:modified>
</cp:coreProperties>
</file>