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017CE-1C15-4FF0-96FF-9A143288E065}" type="doc">
      <dgm:prSet loTypeId="urn:microsoft.com/office/officeart/2005/8/layout/hList9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88175E2-79E1-4758-981A-059DEA653EB1}">
      <dgm:prSet phldrT="[Text]"/>
      <dgm:spPr/>
      <dgm:t>
        <a:bodyPr/>
        <a:lstStyle/>
        <a:p>
          <a:r>
            <a:rPr lang="x-none" dirty="0" smtClean="0"/>
            <a:t>neverbalna</a:t>
          </a:r>
          <a:endParaRPr lang="en-US" dirty="0"/>
        </a:p>
      </dgm:t>
    </dgm:pt>
    <dgm:pt modelId="{F1AA6A0A-050B-4140-B436-CD095CB9086E}" type="parTrans" cxnId="{FDFCD6A6-50A3-495D-A88B-D18BB67DBD83}">
      <dgm:prSet/>
      <dgm:spPr/>
      <dgm:t>
        <a:bodyPr/>
        <a:lstStyle/>
        <a:p>
          <a:endParaRPr lang="en-US"/>
        </a:p>
      </dgm:t>
    </dgm:pt>
    <dgm:pt modelId="{C9102977-5453-45AE-AD68-95F1EB907F2B}" type="sibTrans" cxnId="{FDFCD6A6-50A3-495D-A88B-D18BB67DBD83}">
      <dgm:prSet/>
      <dgm:spPr/>
      <dgm:t>
        <a:bodyPr/>
        <a:lstStyle/>
        <a:p>
          <a:endParaRPr lang="en-US"/>
        </a:p>
      </dgm:t>
    </dgm:pt>
    <dgm:pt modelId="{C46D4D58-4D7C-4259-821D-E931B71E9D6E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x-none" dirty="0" smtClean="0"/>
            <a:t>ignali: držanje tela, stav, položaj: ispravljen, poguren, okrenut ka ili od nekoga ili nečega...</a:t>
          </a:r>
          <a:endParaRPr lang="en-US" dirty="0"/>
        </a:p>
      </dgm:t>
    </dgm:pt>
    <dgm:pt modelId="{1F377C99-C7B6-4D8F-BC16-7A6133356205}" type="parTrans" cxnId="{7418F092-F585-49D5-BE0A-80C6C7222EF6}">
      <dgm:prSet/>
      <dgm:spPr/>
      <dgm:t>
        <a:bodyPr/>
        <a:lstStyle/>
        <a:p>
          <a:endParaRPr lang="en-US"/>
        </a:p>
      </dgm:t>
    </dgm:pt>
    <dgm:pt modelId="{6E0EF518-8ADC-4D92-A993-1AF8840EFB38}" type="sibTrans" cxnId="{7418F092-F585-49D5-BE0A-80C6C7222EF6}">
      <dgm:prSet/>
      <dgm:spPr/>
      <dgm:t>
        <a:bodyPr/>
        <a:lstStyle/>
        <a:p>
          <a:endParaRPr lang="en-US"/>
        </a:p>
      </dgm:t>
    </dgm:pt>
    <dgm:pt modelId="{0BDE116B-1515-40FB-98B3-6D8C2EF843DE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x-none" dirty="0" smtClean="0"/>
            <a:t>okreti ruku i nogu: gestikulacija, nervozne radnje</a:t>
          </a:r>
          <a:endParaRPr lang="en-US" dirty="0"/>
        </a:p>
      </dgm:t>
    </dgm:pt>
    <dgm:pt modelId="{4F04F63F-C930-4E7C-A06A-767ECFFC9C2E}" type="parTrans" cxnId="{44FAC211-080B-42B4-AA29-0E8FF827D956}">
      <dgm:prSet/>
      <dgm:spPr/>
      <dgm:t>
        <a:bodyPr/>
        <a:lstStyle/>
        <a:p>
          <a:endParaRPr lang="en-US"/>
        </a:p>
      </dgm:t>
    </dgm:pt>
    <dgm:pt modelId="{EF0626DB-FB14-4D16-9964-F021CDB3A4FF}" type="sibTrans" cxnId="{44FAC211-080B-42B4-AA29-0E8FF827D956}">
      <dgm:prSet/>
      <dgm:spPr/>
      <dgm:t>
        <a:bodyPr/>
        <a:lstStyle/>
        <a:p>
          <a:endParaRPr lang="en-US"/>
        </a:p>
      </dgm:t>
    </dgm:pt>
    <dgm:pt modelId="{8C446326-665C-40FA-BE22-200893794D77}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x-none" dirty="0" smtClean="0"/>
            <a:t>dnos verbalne i neverbalne</a:t>
          </a:r>
          <a:endParaRPr lang="en-US" dirty="0"/>
        </a:p>
      </dgm:t>
    </dgm:pt>
    <dgm:pt modelId="{45B27F6D-7818-4F96-A037-88D2503428A1}" type="parTrans" cxnId="{FD3BB3D3-112F-4418-A91B-DF70EE4C9D29}">
      <dgm:prSet/>
      <dgm:spPr/>
      <dgm:t>
        <a:bodyPr/>
        <a:lstStyle/>
        <a:p>
          <a:endParaRPr lang="en-US"/>
        </a:p>
      </dgm:t>
    </dgm:pt>
    <dgm:pt modelId="{464232F2-5D40-4355-A20E-576D6DFD58CF}" type="sibTrans" cxnId="{FD3BB3D3-112F-4418-A91B-DF70EE4C9D29}">
      <dgm:prSet/>
      <dgm:spPr/>
      <dgm:t>
        <a:bodyPr/>
        <a:lstStyle/>
        <a:p>
          <a:endParaRPr lang="en-US"/>
        </a:p>
      </dgm:t>
    </dgm:pt>
    <dgm:pt modelId="{38CF998E-72CB-4504-8A99-959620F5AC6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u potpunosti zamenjuje verbalnu</a:t>
          </a:r>
          <a:endParaRPr lang="en-US" dirty="0"/>
        </a:p>
      </dgm:t>
    </dgm:pt>
    <dgm:pt modelId="{A996890E-CE9E-4E4A-A50F-D8C1FB451195}" type="parTrans" cxnId="{B4E04B78-1F08-4AEB-986A-12AF8211FAFD}">
      <dgm:prSet/>
      <dgm:spPr/>
      <dgm:t>
        <a:bodyPr/>
        <a:lstStyle/>
        <a:p>
          <a:endParaRPr lang="en-US"/>
        </a:p>
      </dgm:t>
    </dgm:pt>
    <dgm:pt modelId="{0485EED6-B135-4446-A137-FA3FA56C7968}" type="sibTrans" cxnId="{B4E04B78-1F08-4AEB-986A-12AF8211FAFD}">
      <dgm:prSet/>
      <dgm:spPr/>
      <dgm:t>
        <a:bodyPr/>
        <a:lstStyle/>
        <a:p>
          <a:endParaRPr lang="en-US"/>
        </a:p>
      </dgm:t>
    </dgm:pt>
    <dgm:pt modelId="{2E2424B6-F436-4DBB-B68A-011DD5B105B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isu u skladu ili su suprotne i daju dvostruku poruku</a:t>
          </a:r>
          <a:endParaRPr lang="en-US" dirty="0"/>
        </a:p>
      </dgm:t>
    </dgm:pt>
    <dgm:pt modelId="{3F79025B-1BD9-4D84-9F64-B690B1F22A1A}" type="parTrans" cxnId="{C47E20FF-CEF5-4623-8A9C-E718E01D7553}">
      <dgm:prSet/>
      <dgm:spPr/>
      <dgm:t>
        <a:bodyPr/>
        <a:lstStyle/>
        <a:p>
          <a:endParaRPr lang="en-US"/>
        </a:p>
      </dgm:t>
    </dgm:pt>
    <dgm:pt modelId="{EE3DA5EE-7374-4963-8890-D3C89433BDDF}" type="sibTrans" cxnId="{C47E20FF-CEF5-4623-8A9C-E718E01D7553}">
      <dgm:prSet/>
      <dgm:spPr/>
      <dgm:t>
        <a:bodyPr/>
        <a:lstStyle/>
        <a:p>
          <a:endParaRPr lang="en-US"/>
        </a:p>
      </dgm:t>
    </dgm:pt>
    <dgm:pt modelId="{6CFBCD82-8885-4E77-9C00-347FEAF0A2CA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x-none" dirty="0" smtClean="0"/>
            <a:t>zraz lica, grimase, pogled, usta...</a:t>
          </a:r>
          <a:endParaRPr lang="en-US" dirty="0"/>
        </a:p>
      </dgm:t>
    </dgm:pt>
    <dgm:pt modelId="{6A8091B3-9933-4537-BC29-BAEE4D29270D}" type="parTrans" cxnId="{2DE32EC4-DECA-4247-9083-27AC059AE9E3}">
      <dgm:prSet/>
      <dgm:spPr/>
      <dgm:t>
        <a:bodyPr/>
        <a:lstStyle/>
        <a:p>
          <a:endParaRPr lang="en-US"/>
        </a:p>
      </dgm:t>
    </dgm:pt>
    <dgm:pt modelId="{F544EB67-00F6-44F9-87F4-34F1F9178FA3}" type="sibTrans" cxnId="{2DE32EC4-DECA-4247-9083-27AC059AE9E3}">
      <dgm:prSet/>
      <dgm:spPr/>
      <dgm:t>
        <a:bodyPr/>
        <a:lstStyle/>
        <a:p>
          <a:endParaRPr lang="en-US"/>
        </a:p>
      </dgm:t>
    </dgm:pt>
    <dgm:pt modelId="{87589EF7-4C40-4FCB-B12B-53FFC660BD1B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i verbalna su u skladu, pojačavaju jedna drugu</a:t>
          </a:r>
          <a:endParaRPr lang="en-US" dirty="0"/>
        </a:p>
      </dgm:t>
    </dgm:pt>
    <dgm:pt modelId="{5AFE40F7-880B-4B0F-ACFB-284D5D399225}" type="parTrans" cxnId="{A0910D49-0E40-4C37-A539-B4E0B6C3275E}">
      <dgm:prSet/>
      <dgm:spPr/>
      <dgm:t>
        <a:bodyPr/>
        <a:lstStyle/>
        <a:p>
          <a:endParaRPr lang="en-US"/>
        </a:p>
      </dgm:t>
    </dgm:pt>
    <dgm:pt modelId="{A6CA1150-3219-4DA2-906B-351D6CF620A5}" type="sibTrans" cxnId="{A0910D49-0E40-4C37-A539-B4E0B6C3275E}">
      <dgm:prSet/>
      <dgm:spPr/>
      <dgm:t>
        <a:bodyPr/>
        <a:lstStyle/>
        <a:p>
          <a:endParaRPr lang="en-US"/>
        </a:p>
      </dgm:t>
    </dgm:pt>
    <dgm:pt modelId="{7C847269-292A-460A-A6BA-CB437B07A792}">
      <dgm:prSet phldrT="[Text]"/>
      <dgm:spPr/>
      <dgm:t>
        <a:bodyPr/>
        <a:lstStyle/>
        <a:p>
          <a:r>
            <a:rPr lang="en-US" dirty="0" smtClean="0"/>
            <a:t>T</a:t>
          </a:r>
          <a:r>
            <a:rPr lang="x-none" dirty="0" smtClean="0"/>
            <a:t>eže se kontroliše i zato je istinitija</a:t>
          </a:r>
          <a:endParaRPr lang="en-US" dirty="0"/>
        </a:p>
      </dgm:t>
    </dgm:pt>
    <dgm:pt modelId="{37622004-F2BE-4AFD-9E3C-CB85ECD91C4C}" type="parTrans" cxnId="{CA054CC3-201F-4A69-8BE6-50FDCD19F85A}">
      <dgm:prSet/>
      <dgm:spPr/>
      <dgm:t>
        <a:bodyPr/>
        <a:lstStyle/>
        <a:p>
          <a:endParaRPr lang="en-US"/>
        </a:p>
      </dgm:t>
    </dgm:pt>
    <dgm:pt modelId="{31428128-873A-4FD0-9DA3-32062A35E1A8}" type="sibTrans" cxnId="{CA054CC3-201F-4A69-8BE6-50FDCD19F85A}">
      <dgm:prSet/>
      <dgm:spPr/>
      <dgm:t>
        <a:bodyPr/>
        <a:lstStyle/>
        <a:p>
          <a:endParaRPr lang="en-US"/>
        </a:p>
      </dgm:t>
    </dgm:pt>
    <dgm:pt modelId="{2871E5FB-51D1-4442-A5C4-D727CA079C71}" type="pres">
      <dgm:prSet presAssocID="{B35017CE-1C15-4FF0-96FF-9A143288E06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1DD2EF-732D-47C4-819A-632CDECE4AAD}" type="pres">
      <dgm:prSet presAssocID="{C88175E2-79E1-4758-981A-059DEA653EB1}" presName="posSpace" presStyleCnt="0"/>
      <dgm:spPr/>
    </dgm:pt>
    <dgm:pt modelId="{B543856A-2574-4F1E-AD02-22132CE3E19A}" type="pres">
      <dgm:prSet presAssocID="{C88175E2-79E1-4758-981A-059DEA653EB1}" presName="vertFlow" presStyleCnt="0"/>
      <dgm:spPr/>
    </dgm:pt>
    <dgm:pt modelId="{899CF10F-847B-4161-A618-92EB4C71E14F}" type="pres">
      <dgm:prSet presAssocID="{C88175E2-79E1-4758-981A-059DEA653EB1}" presName="topSpace" presStyleCnt="0"/>
      <dgm:spPr/>
    </dgm:pt>
    <dgm:pt modelId="{A4FF21F6-8135-4146-AC42-F155E8085F9B}" type="pres">
      <dgm:prSet presAssocID="{C88175E2-79E1-4758-981A-059DEA653EB1}" presName="firstComp" presStyleCnt="0"/>
      <dgm:spPr/>
    </dgm:pt>
    <dgm:pt modelId="{E889CB5A-29E9-48CD-9874-656D1FA5A46D}" type="pres">
      <dgm:prSet presAssocID="{C88175E2-79E1-4758-981A-059DEA653EB1}" presName="firstChild" presStyleLbl="bgAccFollowNode1" presStyleIdx="0" presStyleCnt="7" custScaleX="133171"/>
      <dgm:spPr/>
      <dgm:t>
        <a:bodyPr/>
        <a:lstStyle/>
        <a:p>
          <a:endParaRPr lang="en-US"/>
        </a:p>
      </dgm:t>
    </dgm:pt>
    <dgm:pt modelId="{231A0556-77E1-451E-9EDB-3B4AF3FB6E3E}" type="pres">
      <dgm:prSet presAssocID="{C88175E2-79E1-4758-981A-059DEA653EB1}" presName="firstChildTx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BA195-EC4A-4F65-8002-5A173516B220}" type="pres">
      <dgm:prSet presAssocID="{0BDE116B-1515-40FB-98B3-6D8C2EF843DE}" presName="comp" presStyleCnt="0"/>
      <dgm:spPr/>
    </dgm:pt>
    <dgm:pt modelId="{510F9535-2D34-41D2-9797-F891ED633770}" type="pres">
      <dgm:prSet presAssocID="{0BDE116B-1515-40FB-98B3-6D8C2EF843DE}" presName="child" presStyleLbl="bgAccFollowNode1" presStyleIdx="1" presStyleCnt="7" custScaleX="133171"/>
      <dgm:spPr/>
      <dgm:t>
        <a:bodyPr/>
        <a:lstStyle/>
        <a:p>
          <a:endParaRPr lang="en-US"/>
        </a:p>
      </dgm:t>
    </dgm:pt>
    <dgm:pt modelId="{CD4A0C3A-D6FF-44FF-87A1-14EDFD363A8D}" type="pres">
      <dgm:prSet presAssocID="{0BDE116B-1515-40FB-98B3-6D8C2EF843DE}" presName="childTx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E5F52-E78E-4CE8-AA05-265FEEA931F9}" type="pres">
      <dgm:prSet presAssocID="{6CFBCD82-8885-4E77-9C00-347FEAF0A2CA}" presName="comp" presStyleCnt="0"/>
      <dgm:spPr/>
    </dgm:pt>
    <dgm:pt modelId="{93A315FC-067A-41B7-B6C2-B007F41256BF}" type="pres">
      <dgm:prSet presAssocID="{6CFBCD82-8885-4E77-9C00-347FEAF0A2CA}" presName="child" presStyleLbl="bgAccFollowNode1" presStyleIdx="2" presStyleCnt="7" custScaleX="133171"/>
      <dgm:spPr/>
      <dgm:t>
        <a:bodyPr/>
        <a:lstStyle/>
        <a:p>
          <a:endParaRPr lang="en-US"/>
        </a:p>
      </dgm:t>
    </dgm:pt>
    <dgm:pt modelId="{2A8B1BCE-8020-4C76-AFE3-55ABB076B4F8}" type="pres">
      <dgm:prSet presAssocID="{6CFBCD82-8885-4E77-9C00-347FEAF0A2CA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E53DF-94B5-483E-975E-36B1B5E702E9}" type="pres">
      <dgm:prSet presAssocID="{7C847269-292A-460A-A6BA-CB437B07A792}" presName="comp" presStyleCnt="0"/>
      <dgm:spPr/>
    </dgm:pt>
    <dgm:pt modelId="{147A221F-D998-485F-BB1B-E17B5058F7DD}" type="pres">
      <dgm:prSet presAssocID="{7C847269-292A-460A-A6BA-CB437B07A792}" presName="child" presStyleLbl="bgAccFollowNode1" presStyleIdx="3" presStyleCnt="7" custScaleX="135506"/>
      <dgm:spPr/>
      <dgm:t>
        <a:bodyPr/>
        <a:lstStyle/>
        <a:p>
          <a:endParaRPr lang="en-US"/>
        </a:p>
      </dgm:t>
    </dgm:pt>
    <dgm:pt modelId="{A8C74C23-6F62-4524-9EC9-0A7FD08AD183}" type="pres">
      <dgm:prSet presAssocID="{7C847269-292A-460A-A6BA-CB437B07A792}" presName="childTx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5BBEE-C632-449F-97ED-1C9D4EB0613D}" type="pres">
      <dgm:prSet presAssocID="{C88175E2-79E1-4758-981A-059DEA653EB1}" presName="negSpace" presStyleCnt="0"/>
      <dgm:spPr/>
    </dgm:pt>
    <dgm:pt modelId="{8E26252B-550F-4FA3-9621-028E02E73FFC}" type="pres">
      <dgm:prSet presAssocID="{C88175E2-79E1-4758-981A-059DEA653EB1}" presName="circle" presStyleLbl="node1" presStyleIdx="0" presStyleCnt="2" custLinFactNeighborX="-79198" custLinFactNeighborY="27445"/>
      <dgm:spPr/>
      <dgm:t>
        <a:bodyPr/>
        <a:lstStyle/>
        <a:p>
          <a:endParaRPr lang="en-US"/>
        </a:p>
      </dgm:t>
    </dgm:pt>
    <dgm:pt modelId="{54D68064-7494-41D5-932F-EAC7B795BBF6}" type="pres">
      <dgm:prSet presAssocID="{C9102977-5453-45AE-AD68-95F1EB907F2B}" presName="transSpace" presStyleCnt="0"/>
      <dgm:spPr/>
    </dgm:pt>
    <dgm:pt modelId="{D11EF008-F5CD-4E2B-9FCB-A06EC86BAF99}" type="pres">
      <dgm:prSet presAssocID="{8C446326-665C-40FA-BE22-200893794D77}" presName="posSpace" presStyleCnt="0"/>
      <dgm:spPr/>
    </dgm:pt>
    <dgm:pt modelId="{55396CF5-30D8-4B33-9D34-C719852E9299}" type="pres">
      <dgm:prSet presAssocID="{8C446326-665C-40FA-BE22-200893794D77}" presName="vertFlow" presStyleCnt="0"/>
      <dgm:spPr/>
    </dgm:pt>
    <dgm:pt modelId="{D362693B-BB80-48D7-9A77-564223E25004}" type="pres">
      <dgm:prSet presAssocID="{8C446326-665C-40FA-BE22-200893794D77}" presName="topSpace" presStyleCnt="0"/>
      <dgm:spPr/>
    </dgm:pt>
    <dgm:pt modelId="{9E2FF34C-4DE8-4C4A-99BB-920104087EBB}" type="pres">
      <dgm:prSet presAssocID="{8C446326-665C-40FA-BE22-200893794D77}" presName="firstComp" presStyleCnt="0"/>
      <dgm:spPr/>
    </dgm:pt>
    <dgm:pt modelId="{BCE93EB7-2563-461D-9BA3-5DC3EC4499C1}" type="pres">
      <dgm:prSet presAssocID="{8C446326-665C-40FA-BE22-200893794D77}" presName="firstChild" presStyleLbl="bgAccFollowNode1" presStyleIdx="4" presStyleCnt="7"/>
      <dgm:spPr/>
      <dgm:t>
        <a:bodyPr/>
        <a:lstStyle/>
        <a:p>
          <a:endParaRPr lang="en-US"/>
        </a:p>
      </dgm:t>
    </dgm:pt>
    <dgm:pt modelId="{0B71DB0C-BBB5-4B63-A6A3-A22D28FD908B}" type="pres">
      <dgm:prSet presAssocID="{8C446326-665C-40FA-BE22-200893794D77}" presName="first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4B68E-944E-4634-89CF-82284EF69F73}" type="pres">
      <dgm:prSet presAssocID="{87589EF7-4C40-4FCB-B12B-53FFC660BD1B}" presName="comp" presStyleCnt="0"/>
      <dgm:spPr/>
    </dgm:pt>
    <dgm:pt modelId="{8257E792-589B-4913-90DF-A86B6C800758}" type="pres">
      <dgm:prSet presAssocID="{87589EF7-4C40-4FCB-B12B-53FFC660BD1B}" presName="child" presStyleLbl="bgAccFollowNode1" presStyleIdx="5" presStyleCnt="7"/>
      <dgm:spPr/>
      <dgm:t>
        <a:bodyPr/>
        <a:lstStyle/>
        <a:p>
          <a:endParaRPr lang="en-US"/>
        </a:p>
      </dgm:t>
    </dgm:pt>
    <dgm:pt modelId="{E9A9000F-FE3D-4620-B3F6-A8DBC46FCB99}" type="pres">
      <dgm:prSet presAssocID="{87589EF7-4C40-4FCB-B12B-53FFC660BD1B}" presName="childTx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28CF5-9384-4FBB-9D75-7E50BC170CF7}" type="pres">
      <dgm:prSet presAssocID="{2E2424B6-F436-4DBB-B68A-011DD5B105B8}" presName="comp" presStyleCnt="0"/>
      <dgm:spPr/>
    </dgm:pt>
    <dgm:pt modelId="{7EC1E5C3-9478-439D-BA4E-59E82E1DC213}" type="pres">
      <dgm:prSet presAssocID="{2E2424B6-F436-4DBB-B68A-011DD5B105B8}" presName="child" presStyleLbl="bgAccFollowNode1" presStyleIdx="6" presStyleCnt="7"/>
      <dgm:spPr/>
      <dgm:t>
        <a:bodyPr/>
        <a:lstStyle/>
        <a:p>
          <a:endParaRPr lang="en-US"/>
        </a:p>
      </dgm:t>
    </dgm:pt>
    <dgm:pt modelId="{9CDCF3DD-0579-401B-AB34-9D05837869EF}" type="pres">
      <dgm:prSet presAssocID="{2E2424B6-F436-4DBB-B68A-011DD5B105B8}" presName="childTx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7DC7-8E93-4209-BA3B-6CCFA2C7344F}" type="pres">
      <dgm:prSet presAssocID="{8C446326-665C-40FA-BE22-200893794D77}" presName="negSpace" presStyleCnt="0"/>
      <dgm:spPr/>
    </dgm:pt>
    <dgm:pt modelId="{5CEB1CB1-5F35-4650-884C-B9C4A812EF22}" type="pres">
      <dgm:prSet presAssocID="{8C446326-665C-40FA-BE22-200893794D77}" presName="circle" presStyleLbl="node1" presStyleIdx="1" presStyleCnt="2" custLinFactNeighborX="-1677" custLinFactNeighborY="20560"/>
      <dgm:spPr/>
      <dgm:t>
        <a:bodyPr/>
        <a:lstStyle/>
        <a:p>
          <a:endParaRPr lang="en-US"/>
        </a:p>
      </dgm:t>
    </dgm:pt>
  </dgm:ptLst>
  <dgm:cxnLst>
    <dgm:cxn modelId="{B7BA4542-E0E6-4DD6-AE28-31900EAA44EC}" type="presOf" srcId="{C46D4D58-4D7C-4259-821D-E931B71E9D6E}" destId="{231A0556-77E1-451E-9EDB-3B4AF3FB6E3E}" srcOrd="1" destOrd="0" presId="urn:microsoft.com/office/officeart/2005/8/layout/hList9"/>
    <dgm:cxn modelId="{0A6F2792-D285-4521-983C-64AA8635A7EA}" type="presOf" srcId="{C46D4D58-4D7C-4259-821D-E931B71E9D6E}" destId="{E889CB5A-29E9-48CD-9874-656D1FA5A46D}" srcOrd="0" destOrd="0" presId="urn:microsoft.com/office/officeart/2005/8/layout/hList9"/>
    <dgm:cxn modelId="{141B1757-50C3-4521-ADF8-7C64ECB5D6FE}" type="presOf" srcId="{38CF998E-72CB-4504-8A99-959620F5AC68}" destId="{0B71DB0C-BBB5-4B63-A6A3-A22D28FD908B}" srcOrd="1" destOrd="0" presId="urn:microsoft.com/office/officeart/2005/8/layout/hList9"/>
    <dgm:cxn modelId="{9C746279-5888-44D0-92E8-813FAA2094F2}" type="presOf" srcId="{B35017CE-1C15-4FF0-96FF-9A143288E065}" destId="{2871E5FB-51D1-4442-A5C4-D727CA079C71}" srcOrd="0" destOrd="0" presId="urn:microsoft.com/office/officeart/2005/8/layout/hList9"/>
    <dgm:cxn modelId="{44FAC211-080B-42B4-AA29-0E8FF827D956}" srcId="{C88175E2-79E1-4758-981A-059DEA653EB1}" destId="{0BDE116B-1515-40FB-98B3-6D8C2EF843DE}" srcOrd="1" destOrd="0" parTransId="{4F04F63F-C930-4E7C-A06A-767ECFFC9C2E}" sibTransId="{EF0626DB-FB14-4D16-9964-F021CDB3A4FF}"/>
    <dgm:cxn modelId="{AF6022F4-A1EB-452A-A913-DF8A0C876AD0}" type="presOf" srcId="{0BDE116B-1515-40FB-98B3-6D8C2EF843DE}" destId="{510F9535-2D34-41D2-9797-F891ED633770}" srcOrd="0" destOrd="0" presId="urn:microsoft.com/office/officeart/2005/8/layout/hList9"/>
    <dgm:cxn modelId="{FD3BB3D3-112F-4418-A91B-DF70EE4C9D29}" srcId="{B35017CE-1C15-4FF0-96FF-9A143288E065}" destId="{8C446326-665C-40FA-BE22-200893794D77}" srcOrd="1" destOrd="0" parTransId="{45B27F6D-7818-4F96-A037-88D2503428A1}" sibTransId="{464232F2-5D40-4355-A20E-576D6DFD58CF}"/>
    <dgm:cxn modelId="{7418F092-F585-49D5-BE0A-80C6C7222EF6}" srcId="{C88175E2-79E1-4758-981A-059DEA653EB1}" destId="{C46D4D58-4D7C-4259-821D-E931B71E9D6E}" srcOrd="0" destOrd="0" parTransId="{1F377C99-C7B6-4D8F-BC16-7A6133356205}" sibTransId="{6E0EF518-8ADC-4D92-A993-1AF8840EFB38}"/>
    <dgm:cxn modelId="{54AE7210-37F9-4FAE-8757-5E09C1A6D325}" type="presOf" srcId="{38CF998E-72CB-4504-8A99-959620F5AC68}" destId="{BCE93EB7-2563-461D-9BA3-5DC3EC4499C1}" srcOrd="0" destOrd="0" presId="urn:microsoft.com/office/officeart/2005/8/layout/hList9"/>
    <dgm:cxn modelId="{29D25E5E-BB41-45B7-81CC-F805082297A6}" type="presOf" srcId="{6CFBCD82-8885-4E77-9C00-347FEAF0A2CA}" destId="{93A315FC-067A-41B7-B6C2-B007F41256BF}" srcOrd="0" destOrd="0" presId="urn:microsoft.com/office/officeart/2005/8/layout/hList9"/>
    <dgm:cxn modelId="{2DE32EC4-DECA-4247-9083-27AC059AE9E3}" srcId="{C88175E2-79E1-4758-981A-059DEA653EB1}" destId="{6CFBCD82-8885-4E77-9C00-347FEAF0A2CA}" srcOrd="2" destOrd="0" parTransId="{6A8091B3-9933-4537-BC29-BAEE4D29270D}" sibTransId="{F544EB67-00F6-44F9-87F4-34F1F9178FA3}"/>
    <dgm:cxn modelId="{A0910D49-0E40-4C37-A539-B4E0B6C3275E}" srcId="{8C446326-665C-40FA-BE22-200893794D77}" destId="{87589EF7-4C40-4FCB-B12B-53FFC660BD1B}" srcOrd="1" destOrd="0" parTransId="{5AFE40F7-880B-4B0F-ACFB-284D5D399225}" sibTransId="{A6CA1150-3219-4DA2-906B-351D6CF620A5}"/>
    <dgm:cxn modelId="{C47E20FF-CEF5-4623-8A9C-E718E01D7553}" srcId="{8C446326-665C-40FA-BE22-200893794D77}" destId="{2E2424B6-F436-4DBB-B68A-011DD5B105B8}" srcOrd="2" destOrd="0" parTransId="{3F79025B-1BD9-4D84-9F64-B690B1F22A1A}" sibTransId="{EE3DA5EE-7374-4963-8890-D3C89433BDDF}"/>
    <dgm:cxn modelId="{F4B5F531-1D1B-4DAA-BD7C-94C65FE4B47F}" type="presOf" srcId="{87589EF7-4C40-4FCB-B12B-53FFC660BD1B}" destId="{8257E792-589B-4913-90DF-A86B6C800758}" srcOrd="0" destOrd="0" presId="urn:microsoft.com/office/officeart/2005/8/layout/hList9"/>
    <dgm:cxn modelId="{1A57A983-0C7E-464F-BE69-32C5061F3DD6}" type="presOf" srcId="{6CFBCD82-8885-4E77-9C00-347FEAF0A2CA}" destId="{2A8B1BCE-8020-4C76-AFE3-55ABB076B4F8}" srcOrd="1" destOrd="0" presId="urn:microsoft.com/office/officeart/2005/8/layout/hList9"/>
    <dgm:cxn modelId="{8E3DA3A0-F93D-4073-835A-779346BCA4C9}" type="presOf" srcId="{7C847269-292A-460A-A6BA-CB437B07A792}" destId="{A8C74C23-6F62-4524-9EC9-0A7FD08AD183}" srcOrd="1" destOrd="0" presId="urn:microsoft.com/office/officeart/2005/8/layout/hList9"/>
    <dgm:cxn modelId="{56CDC7CD-B86A-4C55-95BD-6D3FC1480EA9}" type="presOf" srcId="{87589EF7-4C40-4FCB-B12B-53FFC660BD1B}" destId="{E9A9000F-FE3D-4620-B3F6-A8DBC46FCB99}" srcOrd="1" destOrd="0" presId="urn:microsoft.com/office/officeart/2005/8/layout/hList9"/>
    <dgm:cxn modelId="{CA054CC3-201F-4A69-8BE6-50FDCD19F85A}" srcId="{C88175E2-79E1-4758-981A-059DEA653EB1}" destId="{7C847269-292A-460A-A6BA-CB437B07A792}" srcOrd="3" destOrd="0" parTransId="{37622004-F2BE-4AFD-9E3C-CB85ECD91C4C}" sibTransId="{31428128-873A-4FD0-9DA3-32062A35E1A8}"/>
    <dgm:cxn modelId="{B62FD14F-4D40-4780-A6D3-1033574EB72F}" type="presOf" srcId="{8C446326-665C-40FA-BE22-200893794D77}" destId="{5CEB1CB1-5F35-4650-884C-B9C4A812EF22}" srcOrd="0" destOrd="0" presId="urn:microsoft.com/office/officeart/2005/8/layout/hList9"/>
    <dgm:cxn modelId="{CD185B63-4EC9-4D76-B424-E9B27BA15608}" type="presOf" srcId="{2E2424B6-F436-4DBB-B68A-011DD5B105B8}" destId="{9CDCF3DD-0579-401B-AB34-9D05837869EF}" srcOrd="1" destOrd="0" presId="urn:microsoft.com/office/officeart/2005/8/layout/hList9"/>
    <dgm:cxn modelId="{132A7196-0BCA-44CC-B9FA-3560426AA2ED}" type="presOf" srcId="{2E2424B6-F436-4DBB-B68A-011DD5B105B8}" destId="{7EC1E5C3-9478-439D-BA4E-59E82E1DC213}" srcOrd="0" destOrd="0" presId="urn:microsoft.com/office/officeart/2005/8/layout/hList9"/>
    <dgm:cxn modelId="{0E637D00-49C4-4067-944D-48FE47B83951}" type="presOf" srcId="{C88175E2-79E1-4758-981A-059DEA653EB1}" destId="{8E26252B-550F-4FA3-9621-028E02E73FFC}" srcOrd="0" destOrd="0" presId="urn:microsoft.com/office/officeart/2005/8/layout/hList9"/>
    <dgm:cxn modelId="{F267A3A2-67CD-49B0-B69F-872C14719619}" type="presOf" srcId="{7C847269-292A-460A-A6BA-CB437B07A792}" destId="{147A221F-D998-485F-BB1B-E17B5058F7DD}" srcOrd="0" destOrd="0" presId="urn:microsoft.com/office/officeart/2005/8/layout/hList9"/>
    <dgm:cxn modelId="{B4E04B78-1F08-4AEB-986A-12AF8211FAFD}" srcId="{8C446326-665C-40FA-BE22-200893794D77}" destId="{38CF998E-72CB-4504-8A99-959620F5AC68}" srcOrd="0" destOrd="0" parTransId="{A996890E-CE9E-4E4A-A50F-D8C1FB451195}" sibTransId="{0485EED6-B135-4446-A137-FA3FA56C7968}"/>
    <dgm:cxn modelId="{FDFCD6A6-50A3-495D-A88B-D18BB67DBD83}" srcId="{B35017CE-1C15-4FF0-96FF-9A143288E065}" destId="{C88175E2-79E1-4758-981A-059DEA653EB1}" srcOrd="0" destOrd="0" parTransId="{F1AA6A0A-050B-4140-B436-CD095CB9086E}" sibTransId="{C9102977-5453-45AE-AD68-95F1EB907F2B}"/>
    <dgm:cxn modelId="{AD0BA445-493A-480D-AB60-9FAB68FA155C}" type="presOf" srcId="{0BDE116B-1515-40FB-98B3-6D8C2EF843DE}" destId="{CD4A0C3A-D6FF-44FF-87A1-14EDFD363A8D}" srcOrd="1" destOrd="0" presId="urn:microsoft.com/office/officeart/2005/8/layout/hList9"/>
    <dgm:cxn modelId="{AA5A1948-7CCA-4602-ADE8-5B4A1982CCEF}" type="presParOf" srcId="{2871E5FB-51D1-4442-A5C4-D727CA079C71}" destId="{171DD2EF-732D-47C4-819A-632CDECE4AAD}" srcOrd="0" destOrd="0" presId="urn:microsoft.com/office/officeart/2005/8/layout/hList9"/>
    <dgm:cxn modelId="{7F95FDBC-57BA-4ECE-A6DB-A6321B8EB8B0}" type="presParOf" srcId="{2871E5FB-51D1-4442-A5C4-D727CA079C71}" destId="{B543856A-2574-4F1E-AD02-22132CE3E19A}" srcOrd="1" destOrd="0" presId="urn:microsoft.com/office/officeart/2005/8/layout/hList9"/>
    <dgm:cxn modelId="{532C2849-1A5B-467C-B07C-A7E587042396}" type="presParOf" srcId="{B543856A-2574-4F1E-AD02-22132CE3E19A}" destId="{899CF10F-847B-4161-A618-92EB4C71E14F}" srcOrd="0" destOrd="0" presId="urn:microsoft.com/office/officeart/2005/8/layout/hList9"/>
    <dgm:cxn modelId="{A0DF762B-A79C-45FA-93B7-CD2312F8FED6}" type="presParOf" srcId="{B543856A-2574-4F1E-AD02-22132CE3E19A}" destId="{A4FF21F6-8135-4146-AC42-F155E8085F9B}" srcOrd="1" destOrd="0" presId="urn:microsoft.com/office/officeart/2005/8/layout/hList9"/>
    <dgm:cxn modelId="{378C060C-AF51-495F-887A-416678D6329F}" type="presParOf" srcId="{A4FF21F6-8135-4146-AC42-F155E8085F9B}" destId="{E889CB5A-29E9-48CD-9874-656D1FA5A46D}" srcOrd="0" destOrd="0" presId="urn:microsoft.com/office/officeart/2005/8/layout/hList9"/>
    <dgm:cxn modelId="{78A67487-B5BA-4274-88C3-B30F9A0EF5A3}" type="presParOf" srcId="{A4FF21F6-8135-4146-AC42-F155E8085F9B}" destId="{231A0556-77E1-451E-9EDB-3B4AF3FB6E3E}" srcOrd="1" destOrd="0" presId="urn:microsoft.com/office/officeart/2005/8/layout/hList9"/>
    <dgm:cxn modelId="{8FBA5DE8-30D1-4A8C-85FE-3AF1B01AB987}" type="presParOf" srcId="{B543856A-2574-4F1E-AD02-22132CE3E19A}" destId="{B35BA195-EC4A-4F65-8002-5A173516B220}" srcOrd="2" destOrd="0" presId="urn:microsoft.com/office/officeart/2005/8/layout/hList9"/>
    <dgm:cxn modelId="{C0B42F76-B413-464F-A509-6A847E2EDF7A}" type="presParOf" srcId="{B35BA195-EC4A-4F65-8002-5A173516B220}" destId="{510F9535-2D34-41D2-9797-F891ED633770}" srcOrd="0" destOrd="0" presId="urn:microsoft.com/office/officeart/2005/8/layout/hList9"/>
    <dgm:cxn modelId="{6413EAF1-80A1-4275-803D-48505BF0CDFF}" type="presParOf" srcId="{B35BA195-EC4A-4F65-8002-5A173516B220}" destId="{CD4A0C3A-D6FF-44FF-87A1-14EDFD363A8D}" srcOrd="1" destOrd="0" presId="urn:microsoft.com/office/officeart/2005/8/layout/hList9"/>
    <dgm:cxn modelId="{1DC94E3C-CF97-4482-8B68-2395A0D24D48}" type="presParOf" srcId="{B543856A-2574-4F1E-AD02-22132CE3E19A}" destId="{557E5F52-E78E-4CE8-AA05-265FEEA931F9}" srcOrd="3" destOrd="0" presId="urn:microsoft.com/office/officeart/2005/8/layout/hList9"/>
    <dgm:cxn modelId="{6942A1F2-F8E7-4DD6-9B79-AF19FB8A918B}" type="presParOf" srcId="{557E5F52-E78E-4CE8-AA05-265FEEA931F9}" destId="{93A315FC-067A-41B7-B6C2-B007F41256BF}" srcOrd="0" destOrd="0" presId="urn:microsoft.com/office/officeart/2005/8/layout/hList9"/>
    <dgm:cxn modelId="{ECFADC3C-19E2-4F44-AE4F-579DD252E484}" type="presParOf" srcId="{557E5F52-E78E-4CE8-AA05-265FEEA931F9}" destId="{2A8B1BCE-8020-4C76-AFE3-55ABB076B4F8}" srcOrd="1" destOrd="0" presId="urn:microsoft.com/office/officeart/2005/8/layout/hList9"/>
    <dgm:cxn modelId="{8D1D7620-92F0-4C34-AE54-A0DF60A97D1C}" type="presParOf" srcId="{B543856A-2574-4F1E-AD02-22132CE3E19A}" destId="{60FE53DF-94B5-483E-975E-36B1B5E702E9}" srcOrd="4" destOrd="0" presId="urn:microsoft.com/office/officeart/2005/8/layout/hList9"/>
    <dgm:cxn modelId="{0BFB99EF-F432-43D9-992F-414C6399932B}" type="presParOf" srcId="{60FE53DF-94B5-483E-975E-36B1B5E702E9}" destId="{147A221F-D998-485F-BB1B-E17B5058F7DD}" srcOrd="0" destOrd="0" presId="urn:microsoft.com/office/officeart/2005/8/layout/hList9"/>
    <dgm:cxn modelId="{E8AC4149-423B-4A52-BED2-C96DD72B2166}" type="presParOf" srcId="{60FE53DF-94B5-483E-975E-36B1B5E702E9}" destId="{A8C74C23-6F62-4524-9EC9-0A7FD08AD183}" srcOrd="1" destOrd="0" presId="urn:microsoft.com/office/officeart/2005/8/layout/hList9"/>
    <dgm:cxn modelId="{EB81B764-BBB1-4C3D-8934-BBC464206F70}" type="presParOf" srcId="{2871E5FB-51D1-4442-A5C4-D727CA079C71}" destId="{3735BBEE-C632-449F-97ED-1C9D4EB0613D}" srcOrd="2" destOrd="0" presId="urn:microsoft.com/office/officeart/2005/8/layout/hList9"/>
    <dgm:cxn modelId="{A25C1BB7-6700-492C-BDB6-8DE618713F68}" type="presParOf" srcId="{2871E5FB-51D1-4442-A5C4-D727CA079C71}" destId="{8E26252B-550F-4FA3-9621-028E02E73FFC}" srcOrd="3" destOrd="0" presId="urn:microsoft.com/office/officeart/2005/8/layout/hList9"/>
    <dgm:cxn modelId="{C63F25A4-4F36-4518-B1A6-C68D400A3297}" type="presParOf" srcId="{2871E5FB-51D1-4442-A5C4-D727CA079C71}" destId="{54D68064-7494-41D5-932F-EAC7B795BBF6}" srcOrd="4" destOrd="0" presId="urn:microsoft.com/office/officeart/2005/8/layout/hList9"/>
    <dgm:cxn modelId="{9AAEC65C-9DE8-46C9-9A54-7C22D93E3D99}" type="presParOf" srcId="{2871E5FB-51D1-4442-A5C4-D727CA079C71}" destId="{D11EF008-F5CD-4E2B-9FCB-A06EC86BAF99}" srcOrd="5" destOrd="0" presId="urn:microsoft.com/office/officeart/2005/8/layout/hList9"/>
    <dgm:cxn modelId="{C3186A23-B589-4697-BD3F-05F0DC70AD0F}" type="presParOf" srcId="{2871E5FB-51D1-4442-A5C4-D727CA079C71}" destId="{55396CF5-30D8-4B33-9D34-C719852E9299}" srcOrd="6" destOrd="0" presId="urn:microsoft.com/office/officeart/2005/8/layout/hList9"/>
    <dgm:cxn modelId="{63833740-3EB5-411E-AA6A-97FDC2041338}" type="presParOf" srcId="{55396CF5-30D8-4B33-9D34-C719852E9299}" destId="{D362693B-BB80-48D7-9A77-564223E25004}" srcOrd="0" destOrd="0" presId="urn:microsoft.com/office/officeart/2005/8/layout/hList9"/>
    <dgm:cxn modelId="{AB945E5A-6E9D-42F7-95A6-4ECB45E4973E}" type="presParOf" srcId="{55396CF5-30D8-4B33-9D34-C719852E9299}" destId="{9E2FF34C-4DE8-4C4A-99BB-920104087EBB}" srcOrd="1" destOrd="0" presId="urn:microsoft.com/office/officeart/2005/8/layout/hList9"/>
    <dgm:cxn modelId="{3FAC42DC-A2E1-44AD-B780-9D5690EB5471}" type="presParOf" srcId="{9E2FF34C-4DE8-4C4A-99BB-920104087EBB}" destId="{BCE93EB7-2563-461D-9BA3-5DC3EC4499C1}" srcOrd="0" destOrd="0" presId="urn:microsoft.com/office/officeart/2005/8/layout/hList9"/>
    <dgm:cxn modelId="{952A5E27-7BE6-40D8-AB00-294C7DCC8604}" type="presParOf" srcId="{9E2FF34C-4DE8-4C4A-99BB-920104087EBB}" destId="{0B71DB0C-BBB5-4B63-A6A3-A22D28FD908B}" srcOrd="1" destOrd="0" presId="urn:microsoft.com/office/officeart/2005/8/layout/hList9"/>
    <dgm:cxn modelId="{CFD70F92-2581-44BC-BDF6-7E6E9DD6AEF7}" type="presParOf" srcId="{55396CF5-30D8-4B33-9D34-C719852E9299}" destId="{D2C4B68E-944E-4634-89CF-82284EF69F73}" srcOrd="2" destOrd="0" presId="urn:microsoft.com/office/officeart/2005/8/layout/hList9"/>
    <dgm:cxn modelId="{C7ACA453-64A5-499C-BFFE-521E217FD17A}" type="presParOf" srcId="{D2C4B68E-944E-4634-89CF-82284EF69F73}" destId="{8257E792-589B-4913-90DF-A86B6C800758}" srcOrd="0" destOrd="0" presId="urn:microsoft.com/office/officeart/2005/8/layout/hList9"/>
    <dgm:cxn modelId="{7975B255-9260-4D18-90DF-52BA29CFAD86}" type="presParOf" srcId="{D2C4B68E-944E-4634-89CF-82284EF69F73}" destId="{E9A9000F-FE3D-4620-B3F6-A8DBC46FCB99}" srcOrd="1" destOrd="0" presId="urn:microsoft.com/office/officeart/2005/8/layout/hList9"/>
    <dgm:cxn modelId="{F1010E91-8BB9-45B1-AF2E-C6A02BB9E750}" type="presParOf" srcId="{55396CF5-30D8-4B33-9D34-C719852E9299}" destId="{B8528CF5-9384-4FBB-9D75-7E50BC170CF7}" srcOrd="3" destOrd="0" presId="urn:microsoft.com/office/officeart/2005/8/layout/hList9"/>
    <dgm:cxn modelId="{597A4F87-A855-492E-ADF6-7E979B50B34C}" type="presParOf" srcId="{B8528CF5-9384-4FBB-9D75-7E50BC170CF7}" destId="{7EC1E5C3-9478-439D-BA4E-59E82E1DC213}" srcOrd="0" destOrd="0" presId="urn:microsoft.com/office/officeart/2005/8/layout/hList9"/>
    <dgm:cxn modelId="{37569C5B-CDED-48DE-93BF-8BC0C91BCFBE}" type="presParOf" srcId="{B8528CF5-9384-4FBB-9D75-7E50BC170CF7}" destId="{9CDCF3DD-0579-401B-AB34-9D05837869EF}" srcOrd="1" destOrd="0" presId="urn:microsoft.com/office/officeart/2005/8/layout/hList9"/>
    <dgm:cxn modelId="{64080389-0B91-48EC-8DFF-A3C696E4ECA6}" type="presParOf" srcId="{2871E5FB-51D1-4442-A5C4-D727CA079C71}" destId="{65F37DC7-8E93-4209-BA3B-6CCFA2C7344F}" srcOrd="7" destOrd="0" presId="urn:microsoft.com/office/officeart/2005/8/layout/hList9"/>
    <dgm:cxn modelId="{D1C9FE75-58E7-4694-BEAF-D42081B71A47}" type="presParOf" srcId="{2871E5FB-51D1-4442-A5C4-D727CA079C71}" destId="{5CEB1CB1-5F35-4650-884C-B9C4A812EF22}" srcOrd="8" destOrd="0" presId="urn:microsoft.com/office/officeart/2005/8/layout/hList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22218-B23F-4BDA-BAA2-608CF5C3B7B7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CADA76-918C-4047-89A3-099A03EFD3B5}">
      <dgm:prSet phldrT="[Text]" custT="1"/>
      <dgm:spPr/>
      <dgm:t>
        <a:bodyPr/>
        <a:lstStyle/>
        <a:p>
          <a:r>
            <a:rPr lang="en-US" sz="2400" dirty="0" smtClean="0"/>
            <a:t>I</a:t>
          </a:r>
          <a:r>
            <a:rPr lang="x-none" sz="2400" dirty="0" smtClean="0"/>
            <a:t>skrenost, zainteresovanost, spontanost</a:t>
          </a:r>
          <a:endParaRPr lang="en-US" sz="2400" dirty="0"/>
        </a:p>
      </dgm:t>
    </dgm:pt>
    <dgm:pt modelId="{BC445EAC-98AB-45A1-93F6-8478A556DEE3}" type="parTrans" cxnId="{4C52B33B-CC62-4D7C-A390-AC8B3DD93ABC}">
      <dgm:prSet/>
      <dgm:spPr/>
      <dgm:t>
        <a:bodyPr/>
        <a:lstStyle/>
        <a:p>
          <a:endParaRPr lang="en-US"/>
        </a:p>
      </dgm:t>
    </dgm:pt>
    <dgm:pt modelId="{4A2C211B-3B1F-4398-9820-27276E42C9AF}" type="sibTrans" cxnId="{4C52B33B-CC62-4D7C-A390-AC8B3DD93ABC}">
      <dgm:prSet/>
      <dgm:spPr/>
      <dgm:t>
        <a:bodyPr/>
        <a:lstStyle/>
        <a:p>
          <a:endParaRPr lang="en-US"/>
        </a:p>
      </dgm:t>
    </dgm:pt>
    <dgm:pt modelId="{0B64B815-C71B-4A9A-AAB1-FA492E59B2F8}">
      <dgm:prSet phldrT="[Text]" custT="1"/>
      <dgm:spPr/>
      <dgm:t>
        <a:bodyPr/>
        <a:lstStyle/>
        <a:p>
          <a:r>
            <a:rPr lang="en-US" sz="2400" dirty="0" smtClean="0"/>
            <a:t>P</a:t>
          </a:r>
          <a:r>
            <a:rPr lang="x-none" sz="2400" dirty="0" smtClean="0"/>
            <a:t>overenje, opuštenost, kad nas drugi pažljivo sluša</a:t>
          </a:r>
          <a:endParaRPr lang="en-US" sz="2400" dirty="0"/>
        </a:p>
      </dgm:t>
    </dgm:pt>
    <dgm:pt modelId="{3A1DA72D-F28F-4662-B095-F02CDE86721A}" type="parTrans" cxnId="{186858C3-745F-4415-B0B4-8159990190FE}">
      <dgm:prSet/>
      <dgm:spPr/>
      <dgm:t>
        <a:bodyPr/>
        <a:lstStyle/>
        <a:p>
          <a:endParaRPr lang="en-US"/>
        </a:p>
      </dgm:t>
    </dgm:pt>
    <dgm:pt modelId="{C1CFF805-4983-44BF-9E92-E4A706D81D55}" type="sibTrans" cxnId="{186858C3-745F-4415-B0B4-8159990190FE}">
      <dgm:prSet/>
      <dgm:spPr/>
      <dgm:t>
        <a:bodyPr/>
        <a:lstStyle/>
        <a:p>
          <a:endParaRPr lang="en-US"/>
        </a:p>
      </dgm:t>
    </dgm:pt>
    <dgm:pt modelId="{E41140C5-DADB-4E84-A3F6-A7ABFE4DE974}">
      <dgm:prSet phldrT="[Text]" custT="1"/>
      <dgm:spPr/>
      <dgm:t>
        <a:bodyPr/>
        <a:lstStyle/>
        <a:p>
          <a:r>
            <a:rPr lang="en-US" sz="2400" dirty="0" smtClean="0"/>
            <a:t>Z</a:t>
          </a:r>
          <a:r>
            <a:rPr lang="x-none" sz="2400" dirty="0" smtClean="0"/>
            <a:t>animljiv način izlaganja, razgovor o temama koje nas zanimaju</a:t>
          </a:r>
          <a:endParaRPr lang="en-US" sz="2400" dirty="0"/>
        </a:p>
      </dgm:t>
    </dgm:pt>
    <dgm:pt modelId="{091F78DC-6F1B-41DE-860D-28E62AEDD952}" type="parTrans" cxnId="{A5D68C07-BE95-439B-9F16-DE7A2DD7E155}">
      <dgm:prSet/>
      <dgm:spPr/>
      <dgm:t>
        <a:bodyPr/>
        <a:lstStyle/>
        <a:p>
          <a:endParaRPr lang="en-US"/>
        </a:p>
      </dgm:t>
    </dgm:pt>
    <dgm:pt modelId="{D4D7AF48-9789-4965-A123-CB2F0DCB8D6A}" type="sibTrans" cxnId="{A5D68C07-BE95-439B-9F16-DE7A2DD7E155}">
      <dgm:prSet/>
      <dgm:spPr/>
      <dgm:t>
        <a:bodyPr/>
        <a:lstStyle/>
        <a:p>
          <a:endParaRPr lang="en-US"/>
        </a:p>
      </dgm:t>
    </dgm:pt>
    <dgm:pt modelId="{786F4808-F061-4793-B564-B51DD9A48D91}">
      <dgm:prSet phldrT="[Text]" custT="1"/>
      <dgm:spPr/>
      <dgm:t>
        <a:bodyPr/>
        <a:lstStyle/>
        <a:p>
          <a:r>
            <a:rPr lang="en-US" sz="2400" dirty="0" smtClean="0"/>
            <a:t>K</a:t>
          </a:r>
          <a:r>
            <a:rPr lang="x-none" sz="2400" dirty="0" smtClean="0"/>
            <a:t>ad možemo nešto novo da naučimo od sagovornika, usklađenost verbalne i neverbalne komunikacije</a:t>
          </a:r>
          <a:endParaRPr lang="en-US" sz="2400" dirty="0"/>
        </a:p>
      </dgm:t>
    </dgm:pt>
    <dgm:pt modelId="{D2943F8E-4469-4D6F-8E1B-E94809CE8818}" type="parTrans" cxnId="{3CA5CE76-E3AF-42CB-A7E3-8B888674F468}">
      <dgm:prSet/>
      <dgm:spPr/>
      <dgm:t>
        <a:bodyPr/>
        <a:lstStyle/>
        <a:p>
          <a:endParaRPr lang="en-US"/>
        </a:p>
      </dgm:t>
    </dgm:pt>
    <dgm:pt modelId="{570BCB0D-2F66-4DAB-8815-7104D9787DD5}" type="sibTrans" cxnId="{3CA5CE76-E3AF-42CB-A7E3-8B888674F468}">
      <dgm:prSet/>
      <dgm:spPr/>
      <dgm:t>
        <a:bodyPr/>
        <a:lstStyle/>
        <a:p>
          <a:endParaRPr lang="en-US"/>
        </a:p>
      </dgm:t>
    </dgm:pt>
    <dgm:pt modelId="{2F8BFC8A-2555-4667-913B-8E004A5DA7CE}" type="pres">
      <dgm:prSet presAssocID="{9DC22218-B23F-4BDA-BAA2-608CF5C3B7B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ED7CCF-5320-4BD7-95C7-03C7C08ACC20}" type="pres">
      <dgm:prSet presAssocID="{9DC22218-B23F-4BDA-BAA2-608CF5C3B7B7}" presName="diamond" presStyleLbl="bgShp" presStyleIdx="0" presStyleCnt="1"/>
      <dgm:spPr/>
    </dgm:pt>
    <dgm:pt modelId="{A224B8ED-4DCE-46C1-9E85-A02ECCBB3B3A}" type="pres">
      <dgm:prSet presAssocID="{9DC22218-B23F-4BDA-BAA2-608CF5C3B7B7}" presName="quad1" presStyleLbl="node1" presStyleIdx="0" presStyleCnt="4" custScaleX="151832" custLinFactNeighborX="-25301" custLinFactNeighborY="-4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FCF8F-19AE-4AA6-A908-B8B91307EC17}" type="pres">
      <dgm:prSet presAssocID="{9DC22218-B23F-4BDA-BAA2-608CF5C3B7B7}" presName="quad2" presStyleLbl="node1" presStyleIdx="1" presStyleCnt="4" custScaleX="180957" custLinFactNeighborX="54736" custLinFactNeighborY="-12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51217-6F03-4C66-8CD0-7E3CF9DAC2BB}" type="pres">
      <dgm:prSet presAssocID="{9DC22218-B23F-4BDA-BAA2-608CF5C3B7B7}" presName="quad3" presStyleLbl="node1" presStyleIdx="2" presStyleCnt="4" custScaleX="132073" custScaleY="108017" custLinFactNeighborX="-46429" custLinFactNeighborY="4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436E3-2069-4D36-B06F-E126A8D22129}" type="pres">
      <dgm:prSet presAssocID="{9DC22218-B23F-4BDA-BAA2-608CF5C3B7B7}" presName="quad4" presStyleLbl="node1" presStyleIdx="3" presStyleCnt="4" custScaleX="221131" custLinFactNeighborX="46759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31FA1B-C5E3-44D1-A6C6-38F390A5A02A}" type="presOf" srcId="{20CADA76-918C-4047-89A3-099A03EFD3B5}" destId="{A224B8ED-4DCE-46C1-9E85-A02ECCBB3B3A}" srcOrd="0" destOrd="0" presId="urn:microsoft.com/office/officeart/2005/8/layout/matrix3"/>
    <dgm:cxn modelId="{A5D68C07-BE95-439B-9F16-DE7A2DD7E155}" srcId="{9DC22218-B23F-4BDA-BAA2-608CF5C3B7B7}" destId="{E41140C5-DADB-4E84-A3F6-A7ABFE4DE974}" srcOrd="2" destOrd="0" parTransId="{091F78DC-6F1B-41DE-860D-28E62AEDD952}" sibTransId="{D4D7AF48-9789-4965-A123-CB2F0DCB8D6A}"/>
    <dgm:cxn modelId="{3CA5CE76-E3AF-42CB-A7E3-8B888674F468}" srcId="{9DC22218-B23F-4BDA-BAA2-608CF5C3B7B7}" destId="{786F4808-F061-4793-B564-B51DD9A48D91}" srcOrd="3" destOrd="0" parTransId="{D2943F8E-4469-4D6F-8E1B-E94809CE8818}" sibTransId="{570BCB0D-2F66-4DAB-8815-7104D9787DD5}"/>
    <dgm:cxn modelId="{4C52B33B-CC62-4D7C-A390-AC8B3DD93ABC}" srcId="{9DC22218-B23F-4BDA-BAA2-608CF5C3B7B7}" destId="{20CADA76-918C-4047-89A3-099A03EFD3B5}" srcOrd="0" destOrd="0" parTransId="{BC445EAC-98AB-45A1-93F6-8478A556DEE3}" sibTransId="{4A2C211B-3B1F-4398-9820-27276E42C9AF}"/>
    <dgm:cxn modelId="{EED8EBC7-65A5-4496-BBE8-E7C1339BAD30}" type="presOf" srcId="{786F4808-F061-4793-B564-B51DD9A48D91}" destId="{F8B436E3-2069-4D36-B06F-E126A8D22129}" srcOrd="0" destOrd="0" presId="urn:microsoft.com/office/officeart/2005/8/layout/matrix3"/>
    <dgm:cxn modelId="{5816D148-6618-43D7-BD66-A82DE3CCC444}" type="presOf" srcId="{9DC22218-B23F-4BDA-BAA2-608CF5C3B7B7}" destId="{2F8BFC8A-2555-4667-913B-8E004A5DA7CE}" srcOrd="0" destOrd="0" presId="urn:microsoft.com/office/officeart/2005/8/layout/matrix3"/>
    <dgm:cxn modelId="{5038C5A0-A911-4BF5-A469-197EAD243E6C}" type="presOf" srcId="{0B64B815-C71B-4A9A-AAB1-FA492E59B2F8}" destId="{C3FFCF8F-19AE-4AA6-A908-B8B91307EC17}" srcOrd="0" destOrd="0" presId="urn:microsoft.com/office/officeart/2005/8/layout/matrix3"/>
    <dgm:cxn modelId="{186858C3-745F-4415-B0B4-8159990190FE}" srcId="{9DC22218-B23F-4BDA-BAA2-608CF5C3B7B7}" destId="{0B64B815-C71B-4A9A-AAB1-FA492E59B2F8}" srcOrd="1" destOrd="0" parTransId="{3A1DA72D-F28F-4662-B095-F02CDE86721A}" sibTransId="{C1CFF805-4983-44BF-9E92-E4A706D81D55}"/>
    <dgm:cxn modelId="{9B2BFF87-E4E6-4376-9A57-DC68FF376F16}" type="presOf" srcId="{E41140C5-DADB-4E84-A3F6-A7ABFE4DE974}" destId="{51751217-6F03-4C66-8CD0-7E3CF9DAC2BB}" srcOrd="0" destOrd="0" presId="urn:microsoft.com/office/officeart/2005/8/layout/matrix3"/>
    <dgm:cxn modelId="{0285A27D-F153-481D-81BD-BFA60A9F79C1}" type="presParOf" srcId="{2F8BFC8A-2555-4667-913B-8E004A5DA7CE}" destId="{85ED7CCF-5320-4BD7-95C7-03C7C08ACC20}" srcOrd="0" destOrd="0" presId="urn:microsoft.com/office/officeart/2005/8/layout/matrix3"/>
    <dgm:cxn modelId="{4D609418-12BF-4324-9B6F-4823926073B1}" type="presParOf" srcId="{2F8BFC8A-2555-4667-913B-8E004A5DA7CE}" destId="{A224B8ED-4DCE-46C1-9E85-A02ECCBB3B3A}" srcOrd="1" destOrd="0" presId="urn:microsoft.com/office/officeart/2005/8/layout/matrix3"/>
    <dgm:cxn modelId="{2A2254B0-1FB2-4490-BE71-1BE69870805A}" type="presParOf" srcId="{2F8BFC8A-2555-4667-913B-8E004A5DA7CE}" destId="{C3FFCF8F-19AE-4AA6-A908-B8B91307EC17}" srcOrd="2" destOrd="0" presId="urn:microsoft.com/office/officeart/2005/8/layout/matrix3"/>
    <dgm:cxn modelId="{1096CD9B-6E83-4622-87E0-800F39DDD207}" type="presParOf" srcId="{2F8BFC8A-2555-4667-913B-8E004A5DA7CE}" destId="{51751217-6F03-4C66-8CD0-7E3CF9DAC2BB}" srcOrd="3" destOrd="0" presId="urn:microsoft.com/office/officeart/2005/8/layout/matrix3"/>
    <dgm:cxn modelId="{99D5A0BD-09DC-4328-B369-C2715BE7029C}" type="presParOf" srcId="{2F8BFC8A-2555-4667-913B-8E004A5DA7CE}" destId="{F8B436E3-2069-4D36-B06F-E126A8D22129}" srcOrd="4" destOrd="0" presId="urn:microsoft.com/office/officeart/2005/8/layout/matrix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A0F7D6-A4A6-4F25-BE09-C78BF9341AC1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231D46-C7A1-4EB1-8490-760517CCC5F4}">
      <dgm:prSet phldrT="[Text]" custT="1"/>
      <dgm:spPr/>
      <dgm:t>
        <a:bodyPr/>
        <a:lstStyle/>
        <a:p>
          <a:r>
            <a:rPr lang="x-none" sz="2000" dirty="0" smtClean="0"/>
            <a:t>kritikovanje, napadanje,</a:t>
          </a:r>
        </a:p>
        <a:p>
          <a:r>
            <a:rPr lang="en-US" sz="2000" dirty="0" smtClean="0"/>
            <a:t>N</a:t>
          </a:r>
          <a:r>
            <a:rPr lang="x-none" sz="2000" dirty="0" smtClean="0"/>
            <a:t>ametanje svoje volje, davanje saveta koje nismo tražili</a:t>
          </a:r>
          <a:endParaRPr lang="en-US" sz="2000" dirty="0"/>
        </a:p>
      </dgm:t>
    </dgm:pt>
    <dgm:pt modelId="{FD62398A-0F73-4C9B-B698-940C5F24CBA9}" type="parTrans" cxnId="{ED022078-2F15-44CF-A8B8-869A5431820E}">
      <dgm:prSet/>
      <dgm:spPr/>
      <dgm:t>
        <a:bodyPr/>
        <a:lstStyle/>
        <a:p>
          <a:endParaRPr lang="en-US"/>
        </a:p>
      </dgm:t>
    </dgm:pt>
    <dgm:pt modelId="{A5ADB462-A758-4158-B570-613F0A92915F}" type="sibTrans" cxnId="{ED022078-2F15-44CF-A8B8-869A5431820E}">
      <dgm:prSet/>
      <dgm:spPr/>
      <dgm:t>
        <a:bodyPr/>
        <a:lstStyle/>
        <a:p>
          <a:endParaRPr lang="en-US"/>
        </a:p>
      </dgm:t>
    </dgm:pt>
    <dgm:pt modelId="{0B69D4D6-0764-4446-ACB3-F9E081A04C16}">
      <dgm:prSet phldrT="[Text]" custT="1"/>
      <dgm:spPr/>
      <dgm:t>
        <a:bodyPr/>
        <a:lstStyle/>
        <a:p>
          <a:r>
            <a:rPr lang="x-none" sz="2000" dirty="0" smtClean="0"/>
            <a:t>procenjivanje i etiketiranje, interpretacija- tumačenje tuđih reči i postupaka (mislio si da češ time...)</a:t>
          </a:r>
        </a:p>
        <a:p>
          <a:endParaRPr lang="en-US" sz="1300" dirty="0"/>
        </a:p>
      </dgm:t>
    </dgm:pt>
    <dgm:pt modelId="{6F983E99-B206-4B6B-B92A-559BD225E6F1}" type="parTrans" cxnId="{7411A701-AB4D-4E78-8A22-98DCF5878F96}">
      <dgm:prSet/>
      <dgm:spPr/>
      <dgm:t>
        <a:bodyPr/>
        <a:lstStyle/>
        <a:p>
          <a:endParaRPr lang="en-US"/>
        </a:p>
      </dgm:t>
    </dgm:pt>
    <dgm:pt modelId="{E3844543-AA27-4504-8434-2BE4D5CA4D52}" type="sibTrans" cxnId="{7411A701-AB4D-4E78-8A22-98DCF5878F96}">
      <dgm:prSet/>
      <dgm:spPr/>
      <dgm:t>
        <a:bodyPr/>
        <a:lstStyle/>
        <a:p>
          <a:endParaRPr lang="en-US"/>
        </a:p>
      </dgm:t>
    </dgm:pt>
    <dgm:pt modelId="{B4E7BDBF-B2FB-4EE6-AC38-BAB843246EDD}">
      <dgm:prSet phldrT="[Text]" custT="1"/>
      <dgm:spPr/>
      <dgm:t>
        <a:bodyPr/>
        <a:lstStyle/>
        <a:p>
          <a:r>
            <a:rPr lang="x-none" sz="2400" dirty="0" smtClean="0"/>
            <a:t>naređivanje, nejasno izražavanje, negiranje lične odgovornosti, neslušanje sagovornika, pričanje samom sebi</a:t>
          </a:r>
          <a:endParaRPr lang="en-US" sz="2400" dirty="0"/>
        </a:p>
      </dgm:t>
    </dgm:pt>
    <dgm:pt modelId="{C4065175-30A7-407B-9D40-8F26F0F190F1}" type="parTrans" cxnId="{380221F7-1D3E-441E-93B9-98408C4FDB02}">
      <dgm:prSet/>
      <dgm:spPr/>
      <dgm:t>
        <a:bodyPr/>
        <a:lstStyle/>
        <a:p>
          <a:endParaRPr lang="en-US"/>
        </a:p>
      </dgm:t>
    </dgm:pt>
    <dgm:pt modelId="{AC14B3BF-B066-45D3-BCD4-D2147574713F}" type="sibTrans" cxnId="{380221F7-1D3E-441E-93B9-98408C4FDB02}">
      <dgm:prSet/>
      <dgm:spPr/>
      <dgm:t>
        <a:bodyPr/>
        <a:lstStyle/>
        <a:p>
          <a:endParaRPr lang="en-US"/>
        </a:p>
      </dgm:t>
    </dgm:pt>
    <dgm:pt modelId="{9FC3D4E7-D051-4A0F-B997-E356B4CD74EF}">
      <dgm:prSet phldrT="[Text]"/>
      <dgm:spPr/>
      <dgm:t>
        <a:bodyPr/>
        <a:lstStyle/>
        <a:p>
          <a:r>
            <a:rPr lang="x-none" dirty="0" smtClean="0"/>
            <a:t>nedostatak poverenja- sumnja u namere sagovornika, nezanimljivost teme i načina izlaganja, neusklađenost verbalne i neverbalne komunikacije- dvostruke poruke</a:t>
          </a:r>
          <a:endParaRPr lang="en-US" dirty="0"/>
        </a:p>
      </dgm:t>
    </dgm:pt>
    <dgm:pt modelId="{DF53B7AF-BDC4-4D29-92FF-735F6EE6FB4E}" type="parTrans" cxnId="{6BF9144A-C8F1-471B-B3AF-D21DA5E9CB9D}">
      <dgm:prSet/>
      <dgm:spPr/>
      <dgm:t>
        <a:bodyPr/>
        <a:lstStyle/>
        <a:p>
          <a:endParaRPr lang="en-US"/>
        </a:p>
      </dgm:t>
    </dgm:pt>
    <dgm:pt modelId="{D049D69D-F2AF-43B3-9448-FED6D8AB8E0A}" type="sibTrans" cxnId="{6BF9144A-C8F1-471B-B3AF-D21DA5E9CB9D}">
      <dgm:prSet/>
      <dgm:spPr/>
      <dgm:t>
        <a:bodyPr/>
        <a:lstStyle/>
        <a:p>
          <a:endParaRPr lang="en-US"/>
        </a:p>
      </dgm:t>
    </dgm:pt>
    <dgm:pt modelId="{3EDBE6BD-1F2F-4642-9303-8CAFD3943228}" type="pres">
      <dgm:prSet presAssocID="{C3A0F7D6-A4A6-4F25-BE09-C78BF9341AC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4C3384-7720-4914-BEA6-69B58C246B23}" type="pres">
      <dgm:prSet presAssocID="{C3A0F7D6-A4A6-4F25-BE09-C78BF9341AC1}" presName="diamond" presStyleLbl="bgShp" presStyleIdx="0" presStyleCnt="1"/>
      <dgm:spPr/>
    </dgm:pt>
    <dgm:pt modelId="{B20F9190-DF62-4A97-8FFB-1F5E0D9CB95C}" type="pres">
      <dgm:prSet presAssocID="{C3A0F7D6-A4A6-4F25-BE09-C78BF9341AC1}" presName="quad1" presStyleLbl="node1" presStyleIdx="0" presStyleCnt="4" custScaleX="164921" custLinFactNeighborX="-48129" custLinFactNeighborY="-4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EBB05-ADE5-43F9-9E5A-2243E80BD6DB}" type="pres">
      <dgm:prSet presAssocID="{C3A0F7D6-A4A6-4F25-BE09-C78BF9341AC1}" presName="quad2" presStyleLbl="node1" presStyleIdx="1" presStyleCnt="4" custScaleX="196910" custLinFactNeighborX="48597" custLinFactNeighborY="-3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60117-71C8-4215-8394-8981DC22C46A}" type="pres">
      <dgm:prSet presAssocID="{C3A0F7D6-A4A6-4F25-BE09-C78BF9341AC1}" presName="quad3" presStyleLbl="node1" presStyleIdx="2" presStyleCnt="4" custScaleX="245143" custLinFactNeighborX="-24065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3F823-6914-4DB9-824F-1997918C5417}" type="pres">
      <dgm:prSet presAssocID="{C3A0F7D6-A4A6-4F25-BE09-C78BF9341AC1}" presName="quad4" presStyleLbl="node1" presStyleIdx="3" presStyleCnt="4" custScaleX="116036" custScaleY="140089" custLinFactNeighborX="64276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1FD05E-09EC-403A-B5E3-75180BFF3E86}" type="presOf" srcId="{C3A0F7D6-A4A6-4F25-BE09-C78BF9341AC1}" destId="{3EDBE6BD-1F2F-4642-9303-8CAFD3943228}" srcOrd="0" destOrd="0" presId="urn:microsoft.com/office/officeart/2005/8/layout/matrix3"/>
    <dgm:cxn modelId="{EEEC7A36-E19D-4F0B-8E73-50B61576EA37}" type="presOf" srcId="{B4E7BDBF-B2FB-4EE6-AC38-BAB843246EDD}" destId="{3AB60117-71C8-4215-8394-8981DC22C46A}" srcOrd="0" destOrd="0" presId="urn:microsoft.com/office/officeart/2005/8/layout/matrix3"/>
    <dgm:cxn modelId="{ED022078-2F15-44CF-A8B8-869A5431820E}" srcId="{C3A0F7D6-A4A6-4F25-BE09-C78BF9341AC1}" destId="{F5231D46-C7A1-4EB1-8490-760517CCC5F4}" srcOrd="0" destOrd="0" parTransId="{FD62398A-0F73-4C9B-B698-940C5F24CBA9}" sibTransId="{A5ADB462-A758-4158-B570-613F0A92915F}"/>
    <dgm:cxn modelId="{1AE6867F-70CB-46A2-9AA2-E06D4E0BDE30}" type="presOf" srcId="{F5231D46-C7A1-4EB1-8490-760517CCC5F4}" destId="{B20F9190-DF62-4A97-8FFB-1F5E0D9CB95C}" srcOrd="0" destOrd="0" presId="urn:microsoft.com/office/officeart/2005/8/layout/matrix3"/>
    <dgm:cxn modelId="{D91A96D1-E7BA-4E7F-8949-F9DEDC7CB860}" type="presOf" srcId="{0B69D4D6-0764-4446-ACB3-F9E081A04C16}" destId="{35BEBB05-ADE5-43F9-9E5A-2243E80BD6DB}" srcOrd="0" destOrd="0" presId="urn:microsoft.com/office/officeart/2005/8/layout/matrix3"/>
    <dgm:cxn modelId="{380221F7-1D3E-441E-93B9-98408C4FDB02}" srcId="{C3A0F7D6-A4A6-4F25-BE09-C78BF9341AC1}" destId="{B4E7BDBF-B2FB-4EE6-AC38-BAB843246EDD}" srcOrd="2" destOrd="0" parTransId="{C4065175-30A7-407B-9D40-8F26F0F190F1}" sibTransId="{AC14B3BF-B066-45D3-BCD4-D2147574713F}"/>
    <dgm:cxn modelId="{7411A701-AB4D-4E78-8A22-98DCF5878F96}" srcId="{C3A0F7D6-A4A6-4F25-BE09-C78BF9341AC1}" destId="{0B69D4D6-0764-4446-ACB3-F9E081A04C16}" srcOrd="1" destOrd="0" parTransId="{6F983E99-B206-4B6B-B92A-559BD225E6F1}" sibTransId="{E3844543-AA27-4504-8434-2BE4D5CA4D52}"/>
    <dgm:cxn modelId="{92116790-209B-4B7B-8B7C-0D54594F7654}" type="presOf" srcId="{9FC3D4E7-D051-4A0F-B997-E356B4CD74EF}" destId="{D803F823-6914-4DB9-824F-1997918C5417}" srcOrd="0" destOrd="0" presId="urn:microsoft.com/office/officeart/2005/8/layout/matrix3"/>
    <dgm:cxn modelId="{6BF9144A-C8F1-471B-B3AF-D21DA5E9CB9D}" srcId="{C3A0F7D6-A4A6-4F25-BE09-C78BF9341AC1}" destId="{9FC3D4E7-D051-4A0F-B997-E356B4CD74EF}" srcOrd="3" destOrd="0" parTransId="{DF53B7AF-BDC4-4D29-92FF-735F6EE6FB4E}" sibTransId="{D049D69D-F2AF-43B3-9448-FED6D8AB8E0A}"/>
    <dgm:cxn modelId="{1355B4E0-2195-42BD-A00D-C643B77F2901}" type="presParOf" srcId="{3EDBE6BD-1F2F-4642-9303-8CAFD3943228}" destId="{554C3384-7720-4914-BEA6-69B58C246B23}" srcOrd="0" destOrd="0" presId="urn:microsoft.com/office/officeart/2005/8/layout/matrix3"/>
    <dgm:cxn modelId="{4A8BEB35-9294-410F-8A2C-E64D701E43C3}" type="presParOf" srcId="{3EDBE6BD-1F2F-4642-9303-8CAFD3943228}" destId="{B20F9190-DF62-4A97-8FFB-1F5E0D9CB95C}" srcOrd="1" destOrd="0" presId="urn:microsoft.com/office/officeart/2005/8/layout/matrix3"/>
    <dgm:cxn modelId="{CAF13191-6B7D-4F69-A7E7-5A493FF3F642}" type="presParOf" srcId="{3EDBE6BD-1F2F-4642-9303-8CAFD3943228}" destId="{35BEBB05-ADE5-43F9-9E5A-2243E80BD6DB}" srcOrd="2" destOrd="0" presId="urn:microsoft.com/office/officeart/2005/8/layout/matrix3"/>
    <dgm:cxn modelId="{FAB0448E-F0D0-4827-8069-9C0517375652}" type="presParOf" srcId="{3EDBE6BD-1F2F-4642-9303-8CAFD3943228}" destId="{3AB60117-71C8-4215-8394-8981DC22C46A}" srcOrd="3" destOrd="0" presId="urn:microsoft.com/office/officeart/2005/8/layout/matrix3"/>
    <dgm:cxn modelId="{FDFAA332-ED93-4FFD-8DDC-EC310474D122}" type="presParOf" srcId="{3EDBE6BD-1F2F-4642-9303-8CAFD3943228}" destId="{D803F823-6914-4DB9-824F-1997918C5417}" srcOrd="4" destOrd="0" presId="urn:microsoft.com/office/officeart/2005/8/layout/matrix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6E3-E86C-4F83-A1D2-4C7081018DF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A7C11-E401-46CC-A08F-AEA49DDF5C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7B4BE1-AD77-408C-94AE-3304D2B3BD8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 smtClean="0"/>
              <a:t>Komunikacija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smtClean="0"/>
              <a:t>Građansko </a:t>
            </a:r>
            <a:r>
              <a:rPr lang="x-none" smtClean="0"/>
              <a:t>vaspitanje</a:t>
            </a:r>
            <a:r>
              <a:rPr lang="en-US" smtClean="0"/>
              <a:t> </a:t>
            </a:r>
            <a:r>
              <a:rPr lang="en-US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Dva dela nenasilne komunikacije (NK)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Iskreno izražavanje sebe kroz 4 područja</a:t>
            </a:r>
            <a:endParaRPr lang="en-US" dirty="0" smtClean="0"/>
          </a:p>
          <a:p>
            <a:r>
              <a:rPr lang="sr-Latn-CS" dirty="0" smtClean="0"/>
              <a:t>OPAŽAM</a:t>
            </a:r>
          </a:p>
          <a:p>
            <a:r>
              <a:rPr lang="sr-Latn-CS" dirty="0" smtClean="0"/>
              <a:t>OSEĆAM</a:t>
            </a:r>
          </a:p>
          <a:p>
            <a:r>
              <a:rPr lang="sr-Latn-CS" dirty="0" smtClean="0"/>
              <a:t>POTREBNO MI JE</a:t>
            </a:r>
          </a:p>
          <a:p>
            <a:r>
              <a:rPr lang="sr-Latn-CS" dirty="0" smtClean="0"/>
              <a:t>OD TEBE TRAŽIM</a:t>
            </a:r>
          </a:p>
          <a:p>
            <a:r>
              <a:rPr lang="sr-Latn-CS" dirty="0" smtClean="0"/>
              <a:t>Govorim jezik žirafe.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CS" dirty="0" smtClean="0"/>
              <a:t>Empatijsko primanje kroz 4 </a:t>
            </a:r>
            <a:r>
              <a:rPr lang="sr-Latn-CS" dirty="0" smtClean="0"/>
              <a:t>područja</a:t>
            </a:r>
            <a:endParaRPr lang="en-US" dirty="0" smtClean="0"/>
          </a:p>
          <a:p>
            <a:r>
              <a:rPr lang="sr-Latn-CS" dirty="0" smtClean="0"/>
              <a:t>OPAŽAŠ</a:t>
            </a:r>
          </a:p>
          <a:p>
            <a:r>
              <a:rPr lang="sr-Latn-CS" dirty="0" smtClean="0"/>
              <a:t>OSEĆAŠ </a:t>
            </a:r>
          </a:p>
          <a:p>
            <a:r>
              <a:rPr lang="sr-Latn-CS" dirty="0" smtClean="0"/>
              <a:t>POTREBNO TI JE</a:t>
            </a:r>
          </a:p>
          <a:p>
            <a:r>
              <a:rPr lang="sr-Latn-CS" dirty="0" smtClean="0"/>
              <a:t>OD MENE TRAŽIŠ</a:t>
            </a:r>
          </a:p>
          <a:p>
            <a:r>
              <a:rPr lang="sr-Latn-CS" dirty="0" smtClean="0"/>
              <a:t>Slušam ušima žirafe.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4 područja NK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724400" cy="4876800"/>
          </a:xfrm>
        </p:spPr>
        <p:txBody>
          <a:bodyPr>
            <a:normAutofit fontScale="85000" lnSpcReduction="20000"/>
          </a:bodyPr>
          <a:lstStyle/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1. Šta se stvarno događa u konkretnoj situaciji,opažanje bez procene.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Šta ne raditi: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Upotreba glagola biti bez naznake da procenitelj preuzima odgovornost za procenu.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Upotreba glagola sa procenjivačkim konotacijama.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Podrazumevanje da su nečiji zaključci o mislima, osećanjima, namerama druge osobe jedini mogući.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Brkanje predviđanja i izvesnosti.</a:t>
            </a:r>
          </a:p>
          <a:p>
            <a:pPr marL="342900" indent="-342900"/>
            <a:r>
              <a:rPr lang="sr-Latn-CS" dirty="0" smtClean="0">
                <a:solidFill>
                  <a:srgbClr val="FF0000"/>
                </a:solidFill>
              </a:rPr>
              <a:t>Uopštavanje. Upotreba reči koje opisuju sposobnost bez naznake da se radi o proceni.</a:t>
            </a:r>
          </a:p>
          <a:p>
            <a:endParaRPr lang="en-US" dirty="0"/>
          </a:p>
        </p:txBody>
      </p:sp>
      <p:pic>
        <p:nvPicPr>
          <p:cNvPr id="8" name="Content Placeholder 8" descr="a_cartoon_giraffe_photosculpture-p153844773318360969env3c_4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599" y="1524000"/>
            <a:ext cx="2746375" cy="4191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 područja 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72000"/>
          </a:xfrm>
        </p:spPr>
        <p:txBody>
          <a:bodyPr>
            <a:normAutofit fontScale="77500" lnSpcReduction="2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2. Kako se osećamo dok posmatramo to događanje, da li smo povređeni, uplašeni, radosni, zabavljeni, zbunjeni, iritirani...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Razlikujte ono šta osećate od onoga šta mislite kako drugi reaguju ili se prema vama ponašaju.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Razlikujte ono šta osećate od onog šta mislite.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Razlikujte ono šta osećate od onog kakvi mislite da jeste.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Neizražena osećanja mogu imati visoku cenu.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Dozvolite  sebi da budete ranjivi iskazivanjem osećanja, to vam može pomoći u rešavanju sukoba.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Content Placeholder 8" descr="a_cartoon_giraffe_photosculpture-p153844773318360969env3c_4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62601" y="1676400"/>
            <a:ext cx="2365374" cy="40386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 područja 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572000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3. Koje su potrebe vezane sa osećanjima koja smo prepoznali.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Povežite osećanja sa potrebama.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Ako iskažemo vlastite potrebe imamo više izgleda za njihovo zadovoljenje.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(Pr)osuđivanje drugih su otuđeni iskazi vlastitih nezadovoljenih potreba.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Ako mi ne cenimo svoje potrebe, neće ni drugi.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Nismo odgovorni za osećanja drugih ljudi (emocionalno ropstvo).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Preuzimanje odgovornosti za svoja osećanja i potrebe.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Content Placeholder 8" descr="a_cartoon_giraffe_photosculpture-p153844773318360969env3c_4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3999" y="1828800"/>
            <a:ext cx="2593975" cy="38862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 područja 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72000"/>
          </a:xfrm>
        </p:spPr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4. Vrlo konkretna molba: šta želimo od druge osobe, šta bi obogatilo naš život ili ga učinilo boljim.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Koristite pozitivne formulacije za iskazivanje molbe.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Iskažite molbu jasnim, pozitivnim i konkretnim jezikom, tako otkrivate šta zaista želite.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Nejasan jezik doprinosi vlastitoj zbunjenosti.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Što smo jasniji u tome šta želimo dobiti, to je veća šansa da to i dobijemo.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Tražite iskrenost od sagovornika.</a:t>
            </a:r>
          </a:p>
          <a:p>
            <a:endParaRPr lang="en-US" dirty="0"/>
          </a:p>
        </p:txBody>
      </p:sp>
      <p:pic>
        <p:nvPicPr>
          <p:cNvPr id="5" name="Content Placeholder 8" descr="a_cartoon_giraffe_photosculpture-p153844773318360969env3c_4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38799" y="1752600"/>
            <a:ext cx="2289175" cy="3962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Mama- sin situacija i nered u kupatilu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Žirafa će reći:</a:t>
            </a:r>
            <a:endParaRPr lang="en-US" dirty="0" smtClean="0"/>
          </a:p>
          <a:p>
            <a:r>
              <a:rPr lang="sr-Latn-CS" dirty="0" smtClean="0"/>
              <a:t>Marek, kada </a:t>
            </a:r>
            <a:r>
              <a:rPr lang="sr-Latn-CS" dirty="0" smtClean="0">
                <a:solidFill>
                  <a:srgbClr val="FF0000"/>
                </a:solidFill>
              </a:rPr>
              <a:t>vidim</a:t>
            </a:r>
            <a:r>
              <a:rPr lang="sr-Latn-CS" dirty="0" smtClean="0"/>
              <a:t> da si ostavio prljave čarape u kupatilu </a:t>
            </a:r>
            <a:r>
              <a:rPr lang="sr-Latn-CS" dirty="0" smtClean="0">
                <a:solidFill>
                  <a:srgbClr val="FF0000"/>
                </a:solidFill>
              </a:rPr>
              <a:t>osećam</a:t>
            </a:r>
            <a:r>
              <a:rPr lang="sr-Latn-CS" dirty="0" smtClean="0"/>
              <a:t> nervozu jer mi je </a:t>
            </a:r>
            <a:r>
              <a:rPr lang="sr-Latn-CS" dirty="0" smtClean="0">
                <a:solidFill>
                  <a:srgbClr val="FF0000"/>
                </a:solidFill>
              </a:rPr>
              <a:t>potrebno</a:t>
            </a:r>
            <a:r>
              <a:rPr lang="sr-Latn-CS" dirty="0" smtClean="0"/>
              <a:t> više reda u prostorijama koje svi koristimo. </a:t>
            </a:r>
            <a:r>
              <a:rPr lang="sr-Latn-CS" dirty="0" smtClean="0">
                <a:solidFill>
                  <a:srgbClr val="FF0000"/>
                </a:solidFill>
              </a:rPr>
              <a:t>Da li bi hteo </a:t>
            </a:r>
            <a:r>
              <a:rPr lang="sr-Latn-CS" dirty="0" smtClean="0"/>
              <a:t>da staviš svoje čarape u koš za rublje?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CS" dirty="0" smtClean="0"/>
              <a:t>Zmija će reći: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sr-Latn-CS" dirty="0" smtClean="0"/>
              <a:t>Hiljadu </a:t>
            </a:r>
            <a:r>
              <a:rPr lang="sr-Latn-CS" dirty="0" smtClean="0"/>
              <a:t>puta sam ti rekla da ne ostavljaš prljave čarape u kupatilu! Tako neuredno dete nema niko na svetu!!!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Nastavak mama- sin situacije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Kako će čuti žirafa?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CS" dirty="0" smtClean="0"/>
              <a:t>Kako će čuti zmija?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6" descr="a_cartoon_giraffe_photosculpture-p153844773318360969env3c_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12" y="2286000"/>
            <a:ext cx="3544888" cy="3999706"/>
          </a:xfrm>
          <a:prstGeom prst="rect">
            <a:avLst/>
          </a:prstGeom>
        </p:spPr>
      </p:pic>
      <p:pic>
        <p:nvPicPr>
          <p:cNvPr id="6" name="Content Placeholder 7" descr="snake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209800"/>
            <a:ext cx="3914804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sukobima</a:t>
            </a:r>
            <a:r>
              <a:rPr lang="sr-Latn-CS" dirty="0" smtClean="0"/>
              <a:t>-jezik zmije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Bavim se sobom:</a:t>
            </a:r>
          </a:p>
          <a:p>
            <a:pPr marL="457200" indent="-457200">
              <a:buNone/>
            </a:pPr>
            <a:r>
              <a:rPr lang="sr-Latn-CS" dirty="0" smtClean="0"/>
              <a:t>Čujem da nešto nije u redu sa mnom.</a:t>
            </a:r>
          </a:p>
          <a:p>
            <a:pPr marL="457200" indent="-457200">
              <a:buNone/>
            </a:pPr>
            <a:r>
              <a:rPr lang="sr-Latn-CS" dirty="0" smtClean="0"/>
              <a:t>Čujem da sam kriva, da sam pogrešila.</a:t>
            </a:r>
          </a:p>
          <a:p>
            <a:pPr marL="457200" indent="-457200">
              <a:buNone/>
            </a:pPr>
            <a:r>
              <a:rPr lang="sr-Latn-CS" dirty="0" smtClean="0"/>
              <a:t>Čujem ko sam i kakva sam ja.</a:t>
            </a:r>
          </a:p>
          <a:p>
            <a:pPr marL="457200" indent="-457200">
              <a:buNone/>
            </a:pPr>
            <a:r>
              <a:rPr lang="sr-Latn-CS" dirty="0" smtClean="0"/>
              <a:t>Osećam strah, stid ili krivicu.</a:t>
            </a:r>
          </a:p>
          <a:p>
            <a:pPr marL="457200" indent="-457200">
              <a:buNone/>
            </a:pPr>
            <a:r>
              <a:rPr lang="sr-Latn-CS" dirty="0" smtClean="0"/>
              <a:t>Počinjem da sumnjičim sebe i da se branim.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sukobima</a:t>
            </a:r>
            <a:r>
              <a:rPr lang="sr-Latn-CS" dirty="0" smtClean="0"/>
              <a:t>-jezik zmije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>
                <a:solidFill>
                  <a:srgbClr val="FF0000"/>
                </a:solidFill>
              </a:rPr>
              <a:t>2. Bavim se drugima:</a:t>
            </a:r>
          </a:p>
          <a:p>
            <a:pPr>
              <a:buNone/>
            </a:pPr>
            <a:r>
              <a:rPr lang="sr-Latn-CS" dirty="0" smtClean="0"/>
              <a:t>Čujem da nešto nije u redu sa drugima.</a:t>
            </a:r>
          </a:p>
          <a:p>
            <a:pPr>
              <a:buNone/>
            </a:pPr>
            <a:r>
              <a:rPr lang="sr-Latn-CS" dirty="0" smtClean="0"/>
              <a:t>Čujem da su oni krivi ili su pogrešili.</a:t>
            </a:r>
          </a:p>
          <a:p>
            <a:pPr>
              <a:buNone/>
            </a:pPr>
            <a:r>
              <a:rPr lang="sr-Latn-CS" dirty="0" smtClean="0"/>
              <a:t>Čujem ko su i kakvi su oni.</a:t>
            </a:r>
          </a:p>
          <a:p>
            <a:pPr>
              <a:buNone/>
            </a:pPr>
            <a:r>
              <a:rPr lang="sr-Latn-CS" dirty="0" smtClean="0"/>
              <a:t>Osećam bes.</a:t>
            </a:r>
          </a:p>
          <a:p>
            <a:pPr>
              <a:buNone/>
            </a:pPr>
            <a:r>
              <a:rPr lang="sr-Latn-CS" dirty="0" smtClean="0"/>
              <a:t>Počinjem da sumnjičim druge i da ih napadam.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razumevanju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Jezik žirafe</a:t>
            </a:r>
          </a:p>
          <a:p>
            <a:pPr marL="457200" indent="-457200"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Bavim se sobom:</a:t>
            </a:r>
          </a:p>
          <a:p>
            <a:pPr marL="457200" indent="-457200">
              <a:buNone/>
            </a:pPr>
            <a:r>
              <a:rPr lang="sr-Latn-CS" dirty="0" smtClean="0"/>
              <a:t>Povezujem se sa svojim potrebama i osećanjima koje se javljaju kada nešto čujem ili vidim.</a:t>
            </a:r>
          </a:p>
          <a:p>
            <a:pPr marL="457200" indent="-457200">
              <a:buNone/>
            </a:pPr>
            <a:endParaRPr lang="sr-Latn-CS" dirty="0" smtClean="0"/>
          </a:p>
          <a:p>
            <a:pPr marL="457200" indent="-457200">
              <a:buNone/>
            </a:pPr>
            <a:r>
              <a:rPr lang="sr-Latn-CS" dirty="0" smtClean="0"/>
              <a:t>2. </a:t>
            </a:r>
            <a:r>
              <a:rPr lang="sr-Latn-CS" dirty="0" smtClean="0">
                <a:solidFill>
                  <a:srgbClr val="FF0000"/>
                </a:solidFill>
              </a:rPr>
              <a:t>Bavim se drugima:</a:t>
            </a:r>
          </a:p>
          <a:p>
            <a:pPr marL="457200" indent="-457200">
              <a:buNone/>
            </a:pPr>
            <a:r>
              <a:rPr lang="sr-Latn-CS" dirty="0" smtClean="0"/>
              <a:t>Pokušavam da prepoznam i razumem potrebe i osećanja koje dtuga osoba ima dok nešto govori.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Verbalna i neverbalna komunikacija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Slušanje koje vodi sukobu, nerazumevanju ili prekidu komunikacije:</a:t>
            </a:r>
          </a:p>
          <a:p>
            <a:r>
              <a:rPr lang="sr-Latn-CS" u="sng" dirty="0" smtClean="0"/>
              <a:t>Pitanje koje postavljamo sebi: šta nije u redu sa mnom- osećanja stid, krivica, depresija...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Tako mi i treba kada sam nesposobna, šta sam opet zabrljala?</a:t>
            </a:r>
          </a:p>
          <a:p>
            <a:r>
              <a:rPr lang="sr-Latn-CS" u="sng" dirty="0" smtClean="0"/>
              <a:t>Pitanje koje postavljamo drugima: šta nije u redu sa drugima- osećanje bes: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Nije dosadno, nego si ti glupa!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Slušanje koje vodi povezivanju sa drugima, razumevanju i nastavku komunikacije:</a:t>
            </a:r>
          </a:p>
          <a:p>
            <a:r>
              <a:rPr lang="sr-Latn-CS" u="sng" dirty="0" smtClean="0"/>
              <a:t>Pitanje koje postavljamo sebi: šta mi treba(fokus na sopstvanim osećanjima i </a:t>
            </a:r>
            <a:r>
              <a:rPr lang="sr-Latn-CS" dirty="0" smtClean="0"/>
              <a:t>potrebama</a:t>
            </a:r>
            <a:r>
              <a:rPr lang="sr-Latn-CS" u="sng" dirty="0" smtClean="0"/>
              <a:t>):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Zbunjena sam, potrebna mi je jasnoća. Volela bih da znam šta se dešava, na šta ova osoba reaguje pa kaže da je ovo što radimo dosadno. Pitaću je.</a:t>
            </a:r>
          </a:p>
          <a:p>
            <a:r>
              <a:rPr lang="sr-Latn-CS" u="sng" dirty="0" smtClean="0"/>
              <a:t>Pitanje koje postavljamo drugima: šta treba toj drugoj osobi (fokus na njenim potrebama i osećanjima: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 Da li si nezadovoljna zato što bi želela neku drugu aktivnost?</a:t>
            </a:r>
          </a:p>
          <a:p>
            <a:endParaRPr lang="sr-Latn-CS" dirty="0" smtClean="0"/>
          </a:p>
          <a:p>
            <a:endParaRPr lang="en-US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Slušam te a u stvari...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Lažno</a:t>
            </a:r>
            <a:r>
              <a:rPr lang="sr-Latn-CS" dirty="0" smtClean="0"/>
              <a:t>: slušalac neverbalno pokazuje da ne sluša, da, da, samo ti nastavi a istovremeno pretura po papirima, telefonira...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Jednostrano</a:t>
            </a:r>
            <a:r>
              <a:rPr lang="sr-Latn-CS" dirty="0" smtClean="0"/>
              <a:t>: slušalac obraća pažnju samo na verbalne ili neverbalne poruke.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Selektivno</a:t>
            </a:r>
            <a:r>
              <a:rPr lang="sr-Latn-CS" dirty="0" smtClean="0"/>
              <a:t>: slušalac prima samo ono što je po njegovim merilima važno, ili se uklapa u njegovu procenu sagovornika:</a:t>
            </a:r>
          </a:p>
          <a:p>
            <a:r>
              <a:rPr lang="sr-Latn-CS" b="1" dirty="0" smtClean="0"/>
              <a:t>Omalovažavanje</a:t>
            </a:r>
            <a:r>
              <a:rPr lang="sr-Latn-CS" dirty="0" smtClean="0"/>
              <a:t>: nije to baš toliko važno, nije to tako strašno.</a:t>
            </a:r>
          </a:p>
          <a:p>
            <a:r>
              <a:rPr lang="sr-Latn-CS" b="1" dirty="0" smtClean="0"/>
              <a:t>Preuveličavanje</a:t>
            </a:r>
            <a:r>
              <a:rPr lang="sr-Latn-CS" dirty="0" smtClean="0"/>
              <a:t>: pa to je gore nego što ti misliš.</a:t>
            </a:r>
          </a:p>
          <a:p>
            <a:r>
              <a:rPr lang="sr-Latn-CS" b="1" dirty="0" smtClean="0"/>
              <a:t>Etiketiranje</a:t>
            </a:r>
            <a:r>
              <a:rPr lang="sr-Latn-CS" dirty="0" smtClean="0"/>
              <a:t>: to je zato što si nesposoban, ma ti si preosetljiva.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Slušam te a u stvari...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Selektivno odbacivanje</a:t>
            </a:r>
            <a:r>
              <a:rPr lang="sr-Latn-CS" dirty="0" smtClean="0"/>
              <a:t>: slušalac blokira deo koji ne želi da čuje: nije ti ništa, nećemo o tome, kakve to veze ima sa temom.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Otimanje reči</a:t>
            </a:r>
            <a:r>
              <a:rPr lang="sr-Latn-CS" dirty="0" smtClean="0"/>
              <a:t>: slušalac vrebe trenutak da preuzme reč: da čuješ šta se meni dogodilo, isto tako je bilo i meni.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Odbrambeno slušanje</a:t>
            </a:r>
            <a:r>
              <a:rPr lang="sr-Latn-CS" dirty="0" smtClean="0"/>
              <a:t>: slušalac sve poruke prima kao vrstu napada i čeka da se odbrani: šta ja tu mogu, nisam ja dovoljno stručna za to, ko zna zašto je to dobro, šta možemo, tako je.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Slušanje iz busije</a:t>
            </a:r>
            <a:r>
              <a:rPr lang="sr-Latn-CS" dirty="0" smtClean="0"/>
              <a:t>: slušalac prikuplja podatke da bi mogao da ih pobije: da, ali ti si ..., neće biti..., nisi dobro razumela, moraš da shvatiš da...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Komunikacija sa decom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Aktivno slušamo dete.</a:t>
            </a:r>
          </a:p>
          <a:p>
            <a:r>
              <a:rPr lang="sr-Latn-CS" dirty="0" smtClean="0"/>
              <a:t>Kontakt očima.</a:t>
            </a:r>
          </a:p>
          <a:p>
            <a:r>
              <a:rPr lang="sr-Latn-CS" dirty="0" smtClean="0"/>
              <a:t>Koristimo kratke rečenice i poznate reči.</a:t>
            </a:r>
          </a:p>
          <a:p>
            <a:r>
              <a:rPr lang="sr-Latn-CS" dirty="0" smtClean="0"/>
              <a:t>Proveravamo da li nas je dete razumelo.</a:t>
            </a:r>
          </a:p>
          <a:p>
            <a:r>
              <a:rPr lang="sr-Latn-CS" dirty="0" smtClean="0"/>
              <a:t>Iskreni smo.</a:t>
            </a:r>
          </a:p>
          <a:p>
            <a:r>
              <a:rPr lang="sr-Latn-CS" dirty="0" smtClean="0"/>
              <a:t>Usklađujemo verbalne i neverbalne poruke.</a:t>
            </a:r>
          </a:p>
          <a:p>
            <a:r>
              <a:rPr lang="sr-Latn-CS" dirty="0" smtClean="0"/>
              <a:t>Opisujemo ono šta dete radi, bez procene.</a:t>
            </a:r>
          </a:p>
          <a:p>
            <a:r>
              <a:rPr lang="sr-Latn-CS" dirty="0" smtClean="0"/>
              <a:t>Prepoznajemo njegova osećanja i potrebe.</a:t>
            </a:r>
          </a:p>
          <a:p>
            <a:r>
              <a:rPr lang="sr-Latn-CS" dirty="0" smtClean="0"/>
              <a:t>Dajemo lični stav (pohvalu, kritiku) umesto procene.</a:t>
            </a:r>
          </a:p>
          <a:p>
            <a:r>
              <a:rPr lang="sr-Latn-CS" dirty="0" smtClean="0"/>
              <a:t>Pričamo o sebi, svojim osećanjima i potrebama.</a:t>
            </a:r>
          </a:p>
          <a:p>
            <a:r>
              <a:rPr lang="sr-Latn-CS" dirty="0" smtClean="0"/>
              <a:t>Dozvoljavamo i podstičemo pitanja.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Poruke koje ne treba slati deci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Omalovažavanje ličnosti deteta (glup si...).</a:t>
            </a:r>
          </a:p>
          <a:p>
            <a:r>
              <a:rPr lang="sr-Latn-CS" dirty="0" smtClean="0"/>
              <a:t>Sputavajuće poruke (pašćeš, razbićeš se...).</a:t>
            </a:r>
          </a:p>
          <a:p>
            <a:r>
              <a:rPr lang="sr-Latn-CS" dirty="0" smtClean="0"/>
              <a:t>Zabrane (ne smeš...).</a:t>
            </a:r>
          </a:p>
          <a:p>
            <a:r>
              <a:rPr lang="sr-Latn-CS" dirty="0" smtClean="0"/>
              <a:t>Naredbe (odmah da si...).</a:t>
            </a:r>
          </a:p>
          <a:p>
            <a:r>
              <a:rPr lang="sr-Latn-CS" dirty="0" smtClean="0"/>
              <a:t>Zahtevi bez jasnog smisla (zato što tako treba, ja kažem).</a:t>
            </a:r>
          </a:p>
          <a:p>
            <a:r>
              <a:rPr lang="sr-Latn-CS" dirty="0" smtClean="0"/>
              <a:t>Zahtevi koje je nemoguće ispuniti (promena ličnosti deteta).</a:t>
            </a:r>
          </a:p>
          <a:p>
            <a:r>
              <a:rPr lang="sr-Latn-CS" dirty="0" smtClean="0"/>
              <a:t>Negativne poruke (nemoj..., prestani da...).</a:t>
            </a:r>
          </a:p>
          <a:p>
            <a:r>
              <a:rPr lang="sr-Latn-CS" dirty="0" smtClean="0"/>
              <a:t>Dvostruke poruke (neusklađeni verbalni i neverbalni deo).</a:t>
            </a:r>
          </a:p>
          <a:p>
            <a:r>
              <a:rPr lang="sr-Latn-CS" dirty="0" smtClean="0"/>
              <a:t>Uopštene i površne pohvale (divno, super...).</a:t>
            </a:r>
          </a:p>
          <a:p>
            <a:r>
              <a:rPr lang="sr-Latn-CS" dirty="0" smtClean="0"/>
              <a:t>Zbunjujuće poruke (nemoj slučajno da te vidim...).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Poruke koje treba slati deci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Vrste poruka:</a:t>
            </a:r>
          </a:p>
          <a:p>
            <a:r>
              <a:rPr lang="sr-Latn-CS" dirty="0" smtClean="0"/>
              <a:t>Pozitivne poruke za </a:t>
            </a:r>
            <a:r>
              <a:rPr lang="sr-Latn-CS" dirty="0" smtClean="0">
                <a:solidFill>
                  <a:srgbClr val="FF0000"/>
                </a:solidFill>
              </a:rPr>
              <a:t>postojanje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Pozitivne poruke za </a:t>
            </a:r>
            <a:r>
              <a:rPr lang="sr-Latn-CS" dirty="0" smtClean="0">
                <a:solidFill>
                  <a:srgbClr val="FF0000"/>
                </a:solidFill>
              </a:rPr>
              <a:t>neko delo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Poruke </a:t>
            </a:r>
            <a:r>
              <a:rPr lang="sr-Latn-CS" dirty="0" smtClean="0">
                <a:solidFill>
                  <a:srgbClr val="FF0000"/>
                </a:solidFill>
              </a:rPr>
              <a:t>o promeni ponašanja </a:t>
            </a:r>
            <a:r>
              <a:rPr lang="sr-Latn-CS" dirty="0" smtClean="0"/>
              <a:t>deteta.</a:t>
            </a:r>
          </a:p>
          <a:p>
            <a:r>
              <a:rPr lang="sr-Latn-CS" dirty="0" smtClean="0"/>
              <a:t>Slati pozitivne umesto negativnih poruka (šta hoću a ne šta neću).</a:t>
            </a:r>
          </a:p>
          <a:p>
            <a:r>
              <a:rPr lang="sr-Latn-CS" dirty="0" smtClean="0"/>
              <a:t>Slati JA poruke umesto TI poruka (JA želim, a ne TI si...).</a:t>
            </a:r>
          </a:p>
          <a:p>
            <a:r>
              <a:rPr lang="sr-Latn-CS" dirty="0" smtClean="0"/>
              <a:t>Usklađen verbalni i neverbalni deo.</a:t>
            </a:r>
          </a:p>
          <a:p>
            <a:r>
              <a:rPr lang="sr-Latn-CS" dirty="0" smtClean="0"/>
              <a:t>Kada šaljete dvostruke poruke dete će pre reagovati na neverbalni deo poruke.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Verbalna komunikacija koja nam prija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x-none" dirty="0" smtClean="0"/>
              <a:t>erbalna komunikacija koja nam ne prija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</a:t>
            </a:r>
            <a:r>
              <a:rPr lang="x-none" dirty="0" smtClean="0">
                <a:solidFill>
                  <a:schemeClr val="accent1"/>
                </a:solidFill>
              </a:rPr>
              <a:t>lavne prepreke uspešnoj komunikaciji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</a:t>
            </a:r>
            <a:r>
              <a:rPr lang="x-none" dirty="0" smtClean="0"/>
              <a:t>verenost da zasigurno znamo šta se dešava sa drugima i da nema potrebe da to i proveravamo.</a:t>
            </a:r>
          </a:p>
          <a:p>
            <a:r>
              <a:rPr lang="x-none" dirty="0" smtClean="0"/>
              <a:t>Uverenost da druga osoba tačno zna i razume šta je to što pokušavamo da joj saopštimo.</a:t>
            </a:r>
          </a:p>
          <a:p>
            <a:r>
              <a:rPr lang="en-US" dirty="0" smtClean="0"/>
              <a:t>U</a:t>
            </a:r>
            <a:r>
              <a:rPr lang="x-none" dirty="0" smtClean="0"/>
              <a:t>verenost da druga osoba zna šta je to šta želimo i šta nam treba i kada to jasno ne izgovorimo.</a:t>
            </a:r>
          </a:p>
          <a:p>
            <a:r>
              <a:rPr lang="x-none" dirty="0" smtClean="0"/>
              <a:t>Saopštavanje onoga što ne želimo umesto onoga šta želimo.</a:t>
            </a:r>
          </a:p>
          <a:p>
            <a:r>
              <a:rPr lang="x-none" dirty="0" smtClean="0"/>
              <a:t>Poricanje lične odgovornosti, sopstvene i tuđe.</a:t>
            </a:r>
          </a:p>
          <a:p>
            <a:r>
              <a:rPr lang="x-none" dirty="0" smtClean="0"/>
              <a:t>Etiketiranje, postavljanje dijagnoza, kritikovanje, suđenje, analiziranje sebe i drugih, prosuđivanje o tome </a:t>
            </a:r>
            <a:r>
              <a:rPr lang="x-none" i="1" dirty="0" smtClean="0"/>
              <a:t>ko je ko </a:t>
            </a:r>
            <a:r>
              <a:rPr lang="x-none" dirty="0" smtClean="0"/>
              <a:t>i </a:t>
            </a:r>
            <a:r>
              <a:rPr lang="x-none" i="1" dirty="0" smtClean="0"/>
              <a:t>ko je šta.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</a:t>
            </a:r>
            <a:r>
              <a:rPr lang="x-none" smtClean="0">
                <a:solidFill>
                  <a:schemeClr val="accent1"/>
                </a:solidFill>
              </a:rPr>
              <a:t>lavne prepreke uspešnoj komunikaciji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Mišljenje da “bilo ko zaslužuje bilo šta”- bez obzira da li se radi o nečemu što nam prija ili o nečemu što nam ne prija.</a:t>
            </a:r>
          </a:p>
          <a:p>
            <a:r>
              <a:rPr lang="sr-Latn-CS" dirty="0" smtClean="0"/>
              <a:t>Uverenje da možemo naterati druge da rade ono što mi želimo, korišćenje naredbi i reči: mora, treba, koje dovode u pitanje samopoštovanje, ličnu slobodu i mogućnost izbora.</a:t>
            </a:r>
          </a:p>
          <a:p>
            <a:r>
              <a:rPr lang="sr-Latn-CS" dirty="0" smtClean="0"/>
              <a:t>Davanje saveta, prepričavanje ličnog iskustva, ispitivanje, traženje informacija, negiranje osećanja u situacijama kada druga osoba traži i treba empatiju.</a:t>
            </a:r>
          </a:p>
          <a:p>
            <a:r>
              <a:rPr lang="sr-Latn-CS" dirty="0" smtClean="0"/>
              <a:t>Primanje onoga što se dešava ili izgovara lično.</a:t>
            </a:r>
          </a:p>
          <a:p>
            <a:r>
              <a:rPr lang="sr-Latn-CS" dirty="0" smtClean="0"/>
              <a:t>Uverenje da naša sreća ili dobrobit zavise od onoga što drugi rade i govore.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Dva načina komunikacije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Jezik žirafe</a:t>
            </a:r>
          </a:p>
          <a:p>
            <a:r>
              <a:rPr lang="sr-Latn-CS" dirty="0" smtClean="0"/>
              <a:t>Komunikacija koja vodi razumevanju, povezivanju sa </a:t>
            </a:r>
            <a:r>
              <a:rPr lang="sr-Latn-CS" dirty="0" smtClean="0"/>
              <a:t>drugima</a:t>
            </a:r>
            <a:r>
              <a:rPr lang="sr-Latn-CS" dirty="0" smtClean="0"/>
              <a:t>, saosećanju</a:t>
            </a:r>
            <a:r>
              <a:rPr lang="sr-Latn-C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CS" dirty="0" smtClean="0"/>
              <a:t>Jezik zmije</a:t>
            </a:r>
          </a:p>
          <a:p>
            <a:r>
              <a:rPr lang="sr-Latn-CS" dirty="0" smtClean="0"/>
              <a:t>Komunikacija koja vodi sukobima, prekidu komunikacije, nerazumevanju</a:t>
            </a:r>
            <a:r>
              <a:rPr lang="sr-Latn-C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6" descr="a_cartoon_giraffe_photosculpture-p153844773318360969env3c_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876"/>
            <a:ext cx="3000396" cy="2713830"/>
          </a:xfrm>
          <a:prstGeom prst="rect">
            <a:avLst/>
          </a:prstGeom>
        </p:spPr>
      </p:pic>
      <p:pic>
        <p:nvPicPr>
          <p:cNvPr id="7" name="Content Placeholder 7" descr="snake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3810000"/>
            <a:ext cx="3771928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Zašto žirafa?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Najveće srce od svih suvozemnih životinja, komunikacija iz srca.</a:t>
            </a:r>
          </a:p>
          <a:p>
            <a:r>
              <a:rPr lang="sr-Latn-CS" dirty="0" smtClean="0"/>
              <a:t>Visoka je, ima pregled, vidi šta su stvarno prepreke a šta samo tako deluje.</a:t>
            </a:r>
          </a:p>
          <a:p>
            <a:r>
              <a:rPr lang="sr-Latn-CS" dirty="0" smtClean="0"/>
              <a:t>Može da zaobiđe prepreku, da izbegne konflikt.</a:t>
            </a:r>
            <a:endParaRPr lang="x-none" smtClean="0"/>
          </a:p>
          <a:p>
            <a:r>
              <a:rPr lang="x-none" smtClean="0"/>
              <a:t>Živi u slozi sa ostalim životinjama.</a:t>
            </a:r>
          </a:p>
          <a:p>
            <a:r>
              <a:rPr lang="x-none" smtClean="0"/>
              <a:t>Važno joj je da oslušne i šta drugi osećaju i šta njima treba.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Zašto zmija?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Zmija je gluva, ne čuje sagovornika.</a:t>
            </a:r>
          </a:p>
          <a:p>
            <a:r>
              <a:rPr lang="sr-Latn-CS" dirty="0" smtClean="0"/>
              <a:t>Uvek je nisko pri zemlji, sve doživljava kao prepreku, pretnju, nema jasan pregled situacije.</a:t>
            </a:r>
          </a:p>
          <a:p>
            <a:r>
              <a:rPr lang="sr-Latn-CS" dirty="0" smtClean="0"/>
              <a:t>Zato napada sagovornika, brani se napadanjem.</a:t>
            </a:r>
          </a:p>
          <a:p>
            <a:r>
              <a:rPr lang="sr-Latn-CS" dirty="0" smtClean="0"/>
              <a:t>Od straha da ne naleti na neku opasnost, ona i sama postane opasna, pa i otrovna.</a:t>
            </a:r>
          </a:p>
          <a:p>
            <a:r>
              <a:rPr lang="sr-Latn-CS" dirty="0" smtClean="0"/>
              <a:t>Od straha i stida što je takva, zaboravi šta joj je u srcu i zaboravi da voli.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</TotalTime>
  <Words>1845</Words>
  <Application>Microsoft Office PowerPoint</Application>
  <PresentationFormat>On-screen Show (4:3)</PresentationFormat>
  <Paragraphs>186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Građansko vaspitanje 4</vt:lpstr>
      <vt:lpstr>Verbalna i neverbalna komunikacija</vt:lpstr>
      <vt:lpstr>Verbalna komunikacija koja nam prija</vt:lpstr>
      <vt:lpstr>Verbalna komunikacija koja nam ne prija</vt:lpstr>
      <vt:lpstr>Glavne prepreke uspešnoj komunikaciji</vt:lpstr>
      <vt:lpstr>Glavne prepreke uspešnoj komunikaciji</vt:lpstr>
      <vt:lpstr>Dva načina komunikacije</vt:lpstr>
      <vt:lpstr>Zašto žirafa?</vt:lpstr>
      <vt:lpstr>Zašto zmija?</vt:lpstr>
      <vt:lpstr>Dva dela nenasilne komunikacije (NK)</vt:lpstr>
      <vt:lpstr>4 područja NK </vt:lpstr>
      <vt:lpstr>4 područja NK</vt:lpstr>
      <vt:lpstr>4 područja NK</vt:lpstr>
      <vt:lpstr>4 područja NK</vt:lpstr>
      <vt:lpstr>Mama- sin situacija i nered u kupatilu</vt:lpstr>
      <vt:lpstr>Nastavak mama- sin situacije</vt:lpstr>
      <vt:lpstr>Komunikacija koja vodi sukobima-jezik zmije</vt:lpstr>
      <vt:lpstr>Komunikacija koja vodi sukobima-jezik zmije</vt:lpstr>
      <vt:lpstr>Komunikacija koja vodi razumevanju</vt:lpstr>
      <vt:lpstr>Primeri</vt:lpstr>
      <vt:lpstr>Primeri</vt:lpstr>
      <vt:lpstr>Slušam te a u stvari...</vt:lpstr>
      <vt:lpstr>Slušam te a u stvari...</vt:lpstr>
      <vt:lpstr>Komunikacija sa decom</vt:lpstr>
      <vt:lpstr>Poruke koje ne treba slati deci</vt:lpstr>
      <vt:lpstr>Poruke koje treba slati deci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</dc:title>
  <dc:creator>User</dc:creator>
  <cp:lastModifiedBy>Crni</cp:lastModifiedBy>
  <cp:revision>11</cp:revision>
  <dcterms:created xsi:type="dcterms:W3CDTF">2011-10-07T10:29:57Z</dcterms:created>
  <dcterms:modified xsi:type="dcterms:W3CDTF">2014-03-13T08:07:12Z</dcterms:modified>
</cp:coreProperties>
</file>